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59" r:id="rId2"/>
    <p:sldId id="287" r:id="rId3"/>
    <p:sldId id="282" r:id="rId4"/>
    <p:sldId id="283" r:id="rId5"/>
    <p:sldId id="280" r:id="rId6"/>
    <p:sldId id="285" r:id="rId7"/>
    <p:sldId id="286" r:id="rId8"/>
    <p:sldId id="284" r:id="rId9"/>
    <p:sldId id="281" r:id="rId10"/>
    <p:sldId id="279" r:id="rId11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3" autoAdjust="0"/>
    <p:restoredTop sz="91956" autoAdjust="0"/>
  </p:normalViewPr>
  <p:slideViewPr>
    <p:cSldViewPr>
      <p:cViewPr>
        <p:scale>
          <a:sx n="89" d="100"/>
          <a:sy n="89" d="100"/>
        </p:scale>
        <p:origin x="-1062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3D5220-80D9-444D-8BE7-3A188FBF1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      </a:t>
            </a:r>
            <a:fld id="{F42F6DE9-4F39-4395-8BBC-E94C113F7130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      </a:t>
            </a:r>
            <a:fld id="{561D54FB-E25F-4679-ADF1-9667787CCBF5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      </a:t>
            </a:r>
            <a:fld id="{80A4EFFC-3938-461B-BB7C-8B70B6E569A5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      </a:t>
            </a:r>
            <a:fld id="{396880D0-8A62-45B0-82B6-9149B701AB32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      </a:t>
            </a:r>
            <a:fld id="{BEE2962F-C148-4290-BF20-0891FF9410B3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      </a:t>
            </a:r>
            <a:fld id="{F98BA877-9822-4EC3-A780-7EE3F27C2A30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      </a:t>
            </a:r>
            <a:fld id="{65D1AAD2-C27A-41DB-92EE-067345E23C1C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      </a:t>
            </a:r>
            <a:fld id="{462BFBCB-5A53-4E7B-B8DF-E670CEADB888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      </a:t>
            </a:r>
            <a:fld id="{A2E77E00-B347-422E-A026-27979E88FE3D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      </a:t>
            </a:r>
            <a:fld id="{566ECBB9-561C-4691-83EF-44B798E2B12C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      </a:t>
            </a:r>
            <a:fld id="{0F5CEAFC-A52E-427B-9E73-CF7A2CD39107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        </a:t>
            </a:r>
            <a:fld id="{7F99FDE0-6212-433A-8489-03B76A994E80}" type="slidenum">
              <a:rPr lang="en-US" sz="1200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75 Helvetica Bold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75 Helvetica Bold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75 Helvetica Bold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75 Helvetica Bold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75 Helvetica Bold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75 Helvetica Bold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75 Helvetica Bold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75 Helvetica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fotg.sc.egov.usda.gov/efotg_locator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gateway.nrcs.usda.gov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600" y="6172200"/>
            <a:ext cx="2971800" cy="685800"/>
          </a:xfrm>
        </p:spPr>
        <p:txBody>
          <a:bodyPr>
            <a:normAutofit/>
          </a:bodyPr>
          <a:lstStyle/>
          <a:p>
            <a:pPr algn="r"/>
            <a:r>
              <a:rPr lang="en-US" sz="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AASC Partnership Presentation</a:t>
            </a:r>
            <a:br>
              <a:rPr lang="en-US" sz="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(Sandestin Golf &amp; Beach Resort)</a:t>
            </a:r>
            <a:br>
              <a:rPr lang="en-US" sz="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10:30 AM</a:t>
            </a:r>
            <a:r>
              <a:rPr lang="en-US" sz="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, Wednesday, 11 July 2012</a:t>
            </a: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267200"/>
            <a:ext cx="4572000" cy="2057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AASC Partnerships</a:t>
            </a:r>
          </a:p>
          <a:p>
            <a:pPr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Update</a:t>
            </a:r>
          </a:p>
          <a:p>
            <a:pPr>
              <a:defRPr/>
            </a:pPr>
            <a:endParaRPr lang="en-US" sz="26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1500" dirty="0" smtClean="0">
                <a:solidFill>
                  <a:srgbClr val="FFFF00"/>
                </a:solidFill>
              </a:rPr>
              <a:t>By</a:t>
            </a:r>
          </a:p>
          <a:p>
            <a:pPr>
              <a:defRPr/>
            </a:pPr>
            <a:r>
              <a:rPr lang="en-US" sz="1500" dirty="0" smtClean="0">
                <a:solidFill>
                  <a:srgbClr val="FFFF00"/>
                </a:solidFill>
              </a:rPr>
              <a:t>Jan Curtis, Meteorologist  &amp; Applied Climatologist</a:t>
            </a:r>
          </a:p>
          <a:p>
            <a:pPr>
              <a:defRPr/>
            </a:pPr>
            <a:r>
              <a:rPr lang="en-US" sz="1500" dirty="0" smtClean="0">
                <a:solidFill>
                  <a:srgbClr val="FFFF00"/>
                </a:solidFill>
              </a:rPr>
              <a:t>NRCS  - National Water &amp; Climate Center</a:t>
            </a:r>
          </a:p>
          <a:p>
            <a:pPr>
              <a:defRPr/>
            </a:pPr>
            <a:endParaRPr lang="en-US" sz="15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143000"/>
            <a:ext cx="2360294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6200" y="990600"/>
            <a:ext cx="44196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Thank You</a:t>
            </a:r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3352800" y="3505200"/>
            <a:ext cx="266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FFFF00"/>
                </a:solidFill>
              </a:rPr>
              <a:t>Jan Curtis</a:t>
            </a:r>
          </a:p>
          <a:p>
            <a:r>
              <a:rPr lang="en-US" sz="1000" b="1" dirty="0">
                <a:solidFill>
                  <a:srgbClr val="FFFF00"/>
                </a:solidFill>
              </a:rPr>
              <a:t>Natural Resources Conservation Service</a:t>
            </a:r>
          </a:p>
          <a:p>
            <a:r>
              <a:rPr lang="en-US" sz="1000" b="1" dirty="0">
                <a:solidFill>
                  <a:srgbClr val="FFFF00"/>
                </a:solidFill>
              </a:rPr>
              <a:t>National Water &amp; Climate Center</a:t>
            </a:r>
          </a:p>
          <a:p>
            <a:r>
              <a:rPr lang="en-US" sz="1000" b="1" dirty="0">
                <a:solidFill>
                  <a:srgbClr val="FFFF00"/>
                </a:solidFill>
              </a:rPr>
              <a:t>1201 NE Lloyd BLVD., Suite 802</a:t>
            </a:r>
          </a:p>
          <a:p>
            <a:r>
              <a:rPr lang="en-US" sz="1000" b="1" dirty="0">
                <a:solidFill>
                  <a:srgbClr val="FFFF00"/>
                </a:solidFill>
              </a:rPr>
              <a:t>Portland, OR 97232</a:t>
            </a:r>
          </a:p>
          <a:p>
            <a:r>
              <a:rPr lang="en-US" sz="1000" b="1" dirty="0">
                <a:solidFill>
                  <a:srgbClr val="FFFF00"/>
                </a:solidFill>
              </a:rPr>
              <a:t>(503) 414-3017</a:t>
            </a:r>
          </a:p>
          <a:p>
            <a:r>
              <a:rPr lang="en-US" sz="1000" b="1" dirty="0" smtClean="0">
                <a:solidFill>
                  <a:srgbClr val="FFFF00"/>
                </a:solidFill>
              </a:rPr>
              <a:t>jan.curtis@por.usda.gov</a:t>
            </a:r>
            <a:endParaRPr lang="en-US" sz="1000" b="1" dirty="0">
              <a:solidFill>
                <a:srgbClr val="FFFF00"/>
              </a:solidFill>
            </a:endParaRPr>
          </a:p>
          <a:p>
            <a:endParaRPr lang="en-US" sz="10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050589"/>
            <a:ext cx="3810000" cy="253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91000"/>
            <a:ext cx="3868611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0"/>
            <a:ext cx="309116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" y="6535579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Photos taken near Santa Fe</a:t>
            </a:r>
            <a:endParaRPr lang="en-US" sz="1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143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NETWORKS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54984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SNOTEL – Resource ceiling limitation quickly approaching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Snow Courses – Phasing out? (~25% to convert to SNOTEL)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SCAN – Unfunded but……..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86912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400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Available by 1 October 2012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495800" cy="54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8576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0" y="2690336"/>
            <a:ext cx="403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Chapter 1: Program Activities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Chapter 2: Data Parameters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Chapter 3: Data Site Selection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Chapter </a:t>
            </a:r>
            <a:r>
              <a:rPr lang="en-US" sz="1400" dirty="0">
                <a:solidFill>
                  <a:srgbClr val="FFFF00"/>
                </a:solidFill>
              </a:rPr>
              <a:t>4: Installation and Sensor Configuration</a:t>
            </a:r>
          </a:p>
          <a:p>
            <a:r>
              <a:rPr lang="en-US" sz="1400" dirty="0">
                <a:solidFill>
                  <a:srgbClr val="FFFF00"/>
                </a:solidFill>
              </a:rPr>
              <a:t>Chapter 5: Maintenance and Calibration</a:t>
            </a:r>
          </a:p>
          <a:p>
            <a:r>
              <a:rPr lang="en-US" sz="1400" dirty="0">
                <a:solidFill>
                  <a:srgbClr val="FFFF00"/>
                </a:solidFill>
              </a:rPr>
              <a:t>Chapter 6: Data </a:t>
            </a:r>
            <a:r>
              <a:rPr lang="en-US" sz="1400" dirty="0" smtClean="0">
                <a:solidFill>
                  <a:srgbClr val="FFFF00"/>
                </a:solidFill>
              </a:rPr>
              <a:t>Management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Chapter 7: Water Supply Forecast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Chapter 8: Standards and Specifications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4648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Completed</a:t>
            </a:r>
          </a:p>
          <a:p>
            <a:r>
              <a:rPr lang="en-US" sz="1000" dirty="0" smtClean="0">
                <a:solidFill>
                  <a:srgbClr val="FFFF00"/>
                </a:solidFill>
              </a:rPr>
              <a:t>Pending Final Draft</a:t>
            </a:r>
            <a:endParaRPr lang="en-US" sz="1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400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http://efotg.sc.egov.usda.gov/efotg_locator.aspx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- Public Access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62384"/>
            <a:ext cx="3962400" cy="239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99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AgACIS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2341" y="1371600"/>
            <a:ext cx="303361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886200"/>
            <a:ext cx="3569924" cy="24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4114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New:  Now contains inactive station data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352800" y="54102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962400" y="4876800"/>
            <a:ext cx="1371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648200" y="5181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Add’l Features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038600"/>
            <a:ext cx="176014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066800"/>
            <a:ext cx="5105400" cy="541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477001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http://datagateway.nrcs.usda.gov/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 Free public access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2098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FF00"/>
                </a:solidFill>
              </a:rPr>
              <a:t>PRISM Normals</a:t>
            </a:r>
          </a:p>
          <a:p>
            <a:endParaRPr lang="en-US" sz="2000" u="sng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 1971-2000      Finally Available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 1981-2010      Available </a:t>
            </a:r>
            <a:r>
              <a:rPr lang="en-US" sz="1600" dirty="0" smtClean="0">
                <a:solidFill>
                  <a:srgbClr val="FFFF00"/>
                </a:solidFill>
              </a:rPr>
              <a:t>soon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 Daily 4x4km    Available soon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   (1960-2006)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132" y="1295400"/>
            <a:ext cx="7033068" cy="455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6019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New 2-Year CESU Award to PRISM Group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 Automated SNOTEL QC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019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Currently: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76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This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Year  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69751"/>
            <a:ext cx="4114800" cy="54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600" y="1090136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Invitation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To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Contribute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572000"/>
            <a:ext cx="4602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3581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Yes, that picture  is yours truly!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876800" y="3657600"/>
            <a:ext cx="6858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CD">
  <a:themeElements>
    <a:clrScheme name="NAC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CD">
      <a:majorFont>
        <a:latin typeface="75 Helvetica Bold"/>
        <a:ea typeface=""/>
        <a:cs typeface=""/>
      </a:majorFont>
      <a:minorFont>
        <a:latin typeface="75 Helvetic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C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C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C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C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C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C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C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207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NACD</vt:lpstr>
      <vt:lpstr>AASC Partnership Presentation (Sandestin Golf &amp; Beach Resort) 10:30 AM, Wednesday, 11 July 2012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jan.curtis</cp:lastModifiedBy>
  <cp:revision>175</cp:revision>
  <cp:lastPrinted>1601-01-01T00:00:00Z</cp:lastPrinted>
  <dcterms:created xsi:type="dcterms:W3CDTF">1601-01-01T00:00:00Z</dcterms:created>
  <dcterms:modified xsi:type="dcterms:W3CDTF">2012-07-11T12:12:10Z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