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theme/theme19.xml" ContentType="application/vnd.openxmlformats-officedocument.theme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theme/theme2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  <p:sldMasterId id="2147483662" r:id="rId15"/>
    <p:sldMasterId id="2147483663" r:id="rId16"/>
    <p:sldMasterId id="2147483664" r:id="rId17"/>
    <p:sldMasterId id="2147483665" r:id="rId18"/>
    <p:sldMasterId id="2147483666" r:id="rId19"/>
    <p:sldMasterId id="2147483667" r:id="rId20"/>
  </p:sldMasterIdLst>
  <p:sldIdLst>
    <p:sldId id="326" r:id="rId21"/>
    <p:sldId id="323" r:id="rId22"/>
    <p:sldId id="282" r:id="rId23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5pPr>
    <a:lvl6pPr marL="2286000" algn="l" defTabSz="457200" rtl="0" eaLnBrk="1" latinLnBrk="0" hangingPunct="1">
      <a:defRPr sz="4200" kern="1200">
        <a:solidFill>
          <a:srgbClr val="000000"/>
        </a:solidFill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6pPr>
    <a:lvl7pPr marL="2743200" algn="l" defTabSz="457200" rtl="0" eaLnBrk="1" latinLnBrk="0" hangingPunct="1">
      <a:defRPr sz="4200" kern="1200">
        <a:solidFill>
          <a:srgbClr val="000000"/>
        </a:solidFill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7pPr>
    <a:lvl8pPr marL="3200400" algn="l" defTabSz="457200" rtl="0" eaLnBrk="1" latinLnBrk="0" hangingPunct="1">
      <a:defRPr sz="4200" kern="1200">
        <a:solidFill>
          <a:srgbClr val="000000"/>
        </a:solidFill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8pPr>
    <a:lvl9pPr marL="3657600" algn="l" defTabSz="457200" rtl="0" eaLnBrk="1" latinLnBrk="0" hangingPunct="1">
      <a:defRPr sz="4200" kern="1200">
        <a:solidFill>
          <a:srgbClr val="000000"/>
        </a:solidFill>
        <a:latin typeface="Helvetica Neue Light" charset="0"/>
        <a:ea typeface="ヒラギノ角ゴ ProN W3" charset="0"/>
        <a:cs typeface="ヒラギノ角ゴ ProN W3" charset="0"/>
        <a:sym typeface="Helvetica Neue Light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84" y="-96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Master" Target="slideMasters/slideMaster20.xml"/><Relationship Id="rId21" Type="http://schemas.openxmlformats.org/officeDocument/2006/relationships/slide" Target="slides/slide1.xml"/><Relationship Id="rId22" Type="http://schemas.openxmlformats.org/officeDocument/2006/relationships/slide" Target="slides/slide2.xml"/><Relationship Id="rId23" Type="http://schemas.openxmlformats.org/officeDocument/2006/relationships/slide" Target="slides/slide3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Master" Target="slideMasters/slideMaster14.xml"/><Relationship Id="rId15" Type="http://schemas.openxmlformats.org/officeDocument/2006/relationships/slideMaster" Target="slideMasters/slideMaster15.xml"/><Relationship Id="rId16" Type="http://schemas.openxmlformats.org/officeDocument/2006/relationships/slideMaster" Target="slideMasters/slideMaster16.xml"/><Relationship Id="rId17" Type="http://schemas.openxmlformats.org/officeDocument/2006/relationships/slideMaster" Target="slideMasters/slideMaster17.xml"/><Relationship Id="rId18" Type="http://schemas.openxmlformats.org/officeDocument/2006/relationships/slideMaster" Target="slideMasters/slideMaster18.xml"/><Relationship Id="rId19" Type="http://schemas.openxmlformats.org/officeDocument/2006/relationships/slideMaster" Target="slideMasters/slideMaster19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043619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63554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407765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38552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8493085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88631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668193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557162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0819423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97064012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4392981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9123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330200"/>
            <a:ext cx="2965450" cy="838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30200"/>
            <a:ext cx="8743950" cy="8382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02159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4188" y="390525"/>
            <a:ext cx="2979737" cy="9236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9988" cy="9236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154946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049436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00852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3155263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24638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7700" y="2324100"/>
            <a:ext cx="24638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332110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851570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35493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5369251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2776704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3538210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992736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6394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330200"/>
            <a:ext cx="2965450" cy="855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30200"/>
            <a:ext cx="8743950" cy="855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446541"/>
      </p:ext>
    </p:extLst>
  </p:cSld>
  <p:clrMapOvr>
    <a:masterClrMapping/>
  </p:clrMapOvr>
  <p:transition xmlns:p14="http://schemas.microsoft.com/office/powerpoint/2010/main"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622341"/>
      </p:ext>
    </p:extLst>
  </p:cSld>
  <p:clrMapOvr>
    <a:masterClrMapping/>
  </p:clrMapOvr>
  <p:transition xmlns:p14="http://schemas.microsoft.com/office/powerpoint/2010/main"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236219"/>
      </p:ext>
    </p:extLst>
  </p:cSld>
  <p:clrMapOvr>
    <a:masterClrMapping/>
  </p:clrMapOvr>
  <p:transition xmlns:p14="http://schemas.microsoft.com/office/powerpoint/2010/main"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1143983"/>
      </p:ext>
    </p:extLst>
  </p:cSld>
  <p:clrMapOvr>
    <a:masterClrMapping/>
  </p:clrMapOvr>
  <p:transition xmlns:p14="http://schemas.microsoft.com/office/powerpoint/2010/main"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9300" y="2324100"/>
            <a:ext cx="19558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77500" y="2324100"/>
            <a:ext cx="19558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0664"/>
      </p:ext>
    </p:extLst>
  </p:cSld>
  <p:clrMapOvr>
    <a:masterClrMapping/>
  </p:clrMapOvr>
  <p:transition xmlns:p14="http://schemas.microsoft.com/office/powerpoint/2010/main"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636500"/>
      </p:ext>
    </p:extLst>
  </p:cSld>
  <p:clrMapOvr>
    <a:masterClrMapping/>
  </p:clrMapOvr>
  <p:transition xmlns:p14="http://schemas.microsoft.com/office/powerpoint/2010/main"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85937"/>
      </p:ext>
    </p:extLst>
  </p:cSld>
  <p:clrMapOvr>
    <a:masterClrMapping/>
  </p:clrMapOvr>
  <p:transition xmlns:p14="http://schemas.microsoft.com/office/powerpoint/2010/main"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4733846"/>
      </p:ext>
    </p:extLst>
  </p:cSld>
  <p:clrMapOvr>
    <a:masterClrMapping/>
  </p:clrMapOvr>
  <p:transition xmlns:p14="http://schemas.microsoft.com/office/powerpoint/2010/main"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6327795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34108"/>
      </p:ext>
    </p:extLst>
  </p:cSld>
  <p:clrMapOvr>
    <a:masterClrMapping/>
  </p:clrMapOvr>
  <p:transition xmlns:p14="http://schemas.microsoft.com/office/powerpoint/2010/main"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3473665"/>
      </p:ext>
    </p:extLst>
  </p:cSld>
  <p:clrMapOvr>
    <a:masterClrMapping/>
  </p:clrMapOvr>
  <p:transition xmlns:p14="http://schemas.microsoft.com/office/powerpoint/2010/main"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12411"/>
      </p:ext>
    </p:extLst>
  </p:cSld>
  <p:clrMapOvr>
    <a:masterClrMapping/>
  </p:clrMapOvr>
  <p:transition xmlns:p14="http://schemas.microsoft.com/office/powerpoint/2010/main"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330200"/>
            <a:ext cx="2965450" cy="855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30200"/>
            <a:ext cx="8743950" cy="855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218915"/>
      </p:ext>
    </p:extLst>
  </p:cSld>
  <p:clrMapOvr>
    <a:masterClrMapping/>
  </p:clrMapOvr>
  <p:transition xmlns:p14="http://schemas.microsoft.com/office/powerpoint/2010/main"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515417"/>
      </p:ext>
    </p:extLst>
  </p:cSld>
  <p:clrMapOvr>
    <a:masterClrMapping/>
  </p:clrMapOvr>
  <p:transition xmlns:p14="http://schemas.microsoft.com/office/powerpoint/2010/main"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360296"/>
      </p:ext>
    </p:extLst>
  </p:cSld>
  <p:clrMapOvr>
    <a:masterClrMapping/>
  </p:clrMapOvr>
  <p:transition xmlns:p14="http://schemas.microsoft.com/office/powerpoint/2010/main"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3471982"/>
      </p:ext>
    </p:extLst>
  </p:cSld>
  <p:clrMapOvr>
    <a:masterClrMapping/>
  </p:clrMapOvr>
  <p:transition xmlns:p14="http://schemas.microsoft.com/office/powerpoint/2010/main"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863600"/>
            <a:ext cx="5854700" cy="802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863600"/>
            <a:ext cx="5854700" cy="802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690650"/>
      </p:ext>
    </p:extLst>
  </p:cSld>
  <p:clrMapOvr>
    <a:masterClrMapping/>
  </p:clrMapOvr>
  <p:transition xmlns:p14="http://schemas.microsoft.com/office/powerpoint/2010/main"/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09958"/>
      </p:ext>
    </p:extLst>
  </p:cSld>
  <p:clrMapOvr>
    <a:masterClrMapping/>
  </p:clrMapOvr>
  <p:transition xmlns:p14="http://schemas.microsoft.com/office/powerpoint/2010/main"/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73086"/>
      </p:ext>
    </p:extLst>
  </p:cSld>
  <p:clrMapOvr>
    <a:masterClrMapping/>
  </p:clrMapOvr>
  <p:transition xmlns:p14="http://schemas.microsoft.com/office/powerpoint/2010/main"/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8183661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7852126"/>
      </p:ext>
    </p:extLst>
  </p:cSld>
  <p:clrMapOvr>
    <a:masterClrMapping/>
  </p:clrMapOvr>
  <p:transition xmlns:p14="http://schemas.microsoft.com/office/powerpoint/2010/main"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7211847"/>
      </p:ext>
    </p:extLst>
  </p:cSld>
  <p:clrMapOvr>
    <a:masterClrMapping/>
  </p:clrMapOvr>
  <p:transition xmlns:p14="http://schemas.microsoft.com/office/powerpoint/2010/main"/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5615911"/>
      </p:ext>
    </p:extLst>
  </p:cSld>
  <p:clrMapOvr>
    <a:masterClrMapping/>
  </p:clrMapOvr>
  <p:transition xmlns:p14="http://schemas.microsoft.com/office/powerpoint/2010/main"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357106"/>
      </p:ext>
    </p:extLst>
  </p:cSld>
  <p:clrMapOvr>
    <a:masterClrMapping/>
  </p:clrMapOvr>
  <p:transition xmlns:p14="http://schemas.microsoft.com/office/powerpoint/2010/main"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390525"/>
            <a:ext cx="2965450" cy="84994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90525"/>
            <a:ext cx="8743950" cy="8499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15000"/>
      </p:ext>
    </p:extLst>
  </p:cSld>
  <p:clrMapOvr>
    <a:masterClrMapping/>
  </p:clrMapOvr>
  <p:transition xmlns:p14="http://schemas.microsoft.com/office/powerpoint/2010/main"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66552"/>
      </p:ext>
    </p:extLst>
  </p:cSld>
  <p:clrMapOvr>
    <a:masterClrMapping/>
  </p:clrMapOvr>
  <p:transition xmlns:p14="http://schemas.microsoft.com/office/powerpoint/2010/main"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710026"/>
      </p:ext>
    </p:extLst>
  </p:cSld>
  <p:clrMapOvr>
    <a:masterClrMapping/>
  </p:clrMapOvr>
  <p:transition xmlns:p14="http://schemas.microsoft.com/office/powerpoint/2010/main"/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5906105"/>
      </p:ext>
    </p:extLst>
  </p:cSld>
  <p:clrMapOvr>
    <a:masterClrMapping/>
  </p:clrMapOvr>
  <p:transition xmlns:p14="http://schemas.microsoft.com/office/powerpoint/2010/main"/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48600" y="8470900"/>
            <a:ext cx="2400300" cy="50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01300" y="8470900"/>
            <a:ext cx="2400300" cy="50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38408"/>
      </p:ext>
    </p:extLst>
  </p:cSld>
  <p:clrMapOvr>
    <a:masterClrMapping/>
  </p:clrMapOvr>
  <p:transition xmlns:p14="http://schemas.microsoft.com/office/powerpoint/2010/main"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11804"/>
      </p:ext>
    </p:extLst>
  </p:cSld>
  <p:clrMapOvr>
    <a:masterClrMapping/>
  </p:clrMapOvr>
  <p:transition xmlns:p14="http://schemas.microsoft.com/office/powerpoint/2010/main"/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4176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547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324100"/>
            <a:ext cx="58547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38575"/>
      </p:ext>
    </p:extLst>
  </p:cSld>
  <p:clrMapOvr>
    <a:masterClrMapping/>
  </p:clrMapOvr>
  <p:transition xmlns:p14="http://schemas.microsoft.com/office/powerpoint/2010/main"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6805977"/>
      </p:ext>
    </p:extLst>
  </p:cSld>
  <p:clrMapOvr>
    <a:masterClrMapping/>
  </p:clrMapOvr>
  <p:transition xmlns:p14="http://schemas.microsoft.com/office/powerpoint/2010/main"/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6000906"/>
      </p:ext>
    </p:extLst>
  </p:cSld>
  <p:clrMapOvr>
    <a:masterClrMapping/>
  </p:clrMapOvr>
  <p:transition xmlns:p14="http://schemas.microsoft.com/office/powerpoint/2010/main"/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5465714"/>
      </p:ext>
    </p:extLst>
  </p:cSld>
  <p:clrMapOvr>
    <a:masterClrMapping/>
  </p:clrMapOvr>
  <p:transition xmlns:p14="http://schemas.microsoft.com/office/powerpoint/2010/main"/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854"/>
      </p:ext>
    </p:extLst>
  </p:cSld>
  <p:clrMapOvr>
    <a:masterClrMapping/>
  </p:clrMapOvr>
  <p:transition xmlns:p14="http://schemas.microsoft.com/office/powerpoint/2010/main"/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53625" y="7785100"/>
            <a:ext cx="2847975" cy="1701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9700" y="7785100"/>
            <a:ext cx="8391525" cy="1701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85690"/>
      </p:ext>
    </p:extLst>
  </p:cSld>
  <p:clrMapOvr>
    <a:masterClrMapping/>
  </p:clrMapOvr>
  <p:transition xmlns:p14="http://schemas.microsoft.com/office/powerpoint/2010/main"/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218539"/>
      </p:ext>
    </p:extLst>
  </p:cSld>
  <p:clrMapOvr>
    <a:masterClrMapping/>
  </p:clrMapOvr>
  <p:transition xmlns:p14="http://schemas.microsoft.com/office/powerpoint/2010/main"/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254483"/>
      </p:ext>
    </p:extLst>
  </p:cSld>
  <p:clrMapOvr>
    <a:masterClrMapping/>
  </p:clrMapOvr>
  <p:transition xmlns:p14="http://schemas.microsoft.com/office/powerpoint/2010/main"/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1352442"/>
      </p:ext>
    </p:extLst>
  </p:cSld>
  <p:clrMapOvr>
    <a:masterClrMapping/>
  </p:clrMapOvr>
  <p:transition xmlns:p14="http://schemas.microsoft.com/office/powerpoint/2010/main"/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547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324100"/>
            <a:ext cx="58547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12673"/>
      </p:ext>
    </p:extLst>
  </p:cSld>
  <p:clrMapOvr>
    <a:masterClrMapping/>
  </p:clrMapOvr>
  <p:transition xmlns:p14="http://schemas.microsoft.com/office/powerpoint/2010/main"/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629837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72125"/>
      </p:ext>
    </p:extLst>
  </p:cSld>
  <p:clrMapOvr>
    <a:masterClrMapping/>
  </p:clrMapOvr>
  <p:transition xmlns:p14="http://schemas.microsoft.com/office/powerpoint/2010/main"/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316251"/>
      </p:ext>
    </p:extLst>
  </p:cSld>
  <p:clrMapOvr>
    <a:masterClrMapping/>
  </p:clrMapOvr>
  <p:transition xmlns:p14="http://schemas.microsoft.com/office/powerpoint/2010/main"/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4692956"/>
      </p:ext>
    </p:extLst>
  </p:cSld>
  <p:clrMapOvr>
    <a:masterClrMapping/>
  </p:clrMapOvr>
  <p:transition xmlns:p14="http://schemas.microsoft.com/office/powerpoint/2010/main"/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8011838"/>
      </p:ext>
    </p:extLst>
  </p:cSld>
  <p:clrMapOvr>
    <a:masterClrMapping/>
  </p:clrMapOvr>
  <p:transition xmlns:p14="http://schemas.microsoft.com/office/powerpoint/2010/main"/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1527316"/>
      </p:ext>
    </p:extLst>
  </p:cSld>
  <p:clrMapOvr>
    <a:masterClrMapping/>
  </p:clrMapOvr>
  <p:transition xmlns:p14="http://schemas.microsoft.com/office/powerpoint/2010/main"/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846718"/>
      </p:ext>
    </p:extLst>
  </p:cSld>
  <p:clrMapOvr>
    <a:masterClrMapping/>
  </p:clrMapOvr>
  <p:transition xmlns:p14="http://schemas.microsoft.com/office/powerpoint/2010/main"/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330200"/>
            <a:ext cx="2965450" cy="855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30200"/>
            <a:ext cx="8743950" cy="855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45160"/>
      </p:ext>
    </p:extLst>
  </p:cSld>
  <p:clrMapOvr>
    <a:masterClrMapping/>
  </p:clrMapOvr>
  <p:transition xmlns:p14="http://schemas.microsoft.com/office/powerpoint/2010/main"/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355095"/>
      </p:ext>
    </p:extLst>
  </p:cSld>
  <p:clrMapOvr>
    <a:masterClrMapping/>
  </p:clrMapOvr>
  <p:transition xmlns:p14="http://schemas.microsoft.com/office/powerpoint/2010/main"/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529462"/>
      </p:ext>
    </p:extLst>
  </p:cSld>
  <p:clrMapOvr>
    <a:masterClrMapping/>
  </p:clrMapOvr>
  <p:transition xmlns:p14="http://schemas.microsoft.com/office/powerpoint/2010/main"/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9976391"/>
      </p:ext>
    </p:extLst>
  </p:cSld>
  <p:clrMapOvr>
    <a:masterClrMapping/>
  </p:clrMapOvr>
  <p:transition xmlns:p14="http://schemas.microsoft.com/office/powerpoint/2010/main"/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512543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358949"/>
      </p:ext>
    </p:extLst>
  </p:cSld>
  <p:clrMapOvr>
    <a:masterClrMapping/>
  </p:clrMapOvr>
  <p:transition xmlns:p14="http://schemas.microsoft.com/office/powerpoint/2010/main"/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557108"/>
      </p:ext>
    </p:extLst>
  </p:cSld>
  <p:clrMapOvr>
    <a:masterClrMapping/>
  </p:clrMapOvr>
  <p:transition xmlns:p14="http://schemas.microsoft.com/office/powerpoint/2010/main"/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252023"/>
      </p:ext>
    </p:extLst>
  </p:cSld>
  <p:clrMapOvr>
    <a:masterClrMapping/>
  </p:clrMapOvr>
  <p:transition xmlns:p14="http://schemas.microsoft.com/office/powerpoint/2010/main"/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8366825"/>
      </p:ext>
    </p:extLst>
  </p:cSld>
  <p:clrMapOvr>
    <a:masterClrMapping/>
  </p:clrMapOvr>
  <p:transition xmlns:p14="http://schemas.microsoft.com/office/powerpoint/2010/main"/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1891207"/>
      </p:ext>
    </p:extLst>
  </p:cSld>
  <p:clrMapOvr>
    <a:masterClrMapping/>
  </p:clrMapOvr>
  <p:transition xmlns:p14="http://schemas.microsoft.com/office/powerpoint/2010/main"/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2920385"/>
      </p:ext>
    </p:extLst>
  </p:cSld>
  <p:clrMapOvr>
    <a:masterClrMapping/>
  </p:clrMapOvr>
  <p:transition xmlns:p14="http://schemas.microsoft.com/office/powerpoint/2010/main"/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898438"/>
      </p:ext>
    </p:extLst>
  </p:cSld>
  <p:clrMapOvr>
    <a:masterClrMapping/>
  </p:clrMapOvr>
  <p:transition xmlns:p14="http://schemas.microsoft.com/office/powerpoint/2010/main"/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21806"/>
      </p:ext>
    </p:extLst>
  </p:cSld>
  <p:clrMapOvr>
    <a:masterClrMapping/>
  </p:clrMapOvr>
  <p:transition xmlns:p14="http://schemas.microsoft.com/office/powerpoint/2010/main"/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40522"/>
      </p:ext>
    </p:extLst>
  </p:cSld>
  <p:clrMapOvr>
    <a:masterClrMapping/>
  </p:clrMapOvr>
  <p:transition xmlns:p14="http://schemas.microsoft.com/office/powerpoint/2010/main"/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645225"/>
      </p:ext>
    </p:extLst>
  </p:cSld>
  <p:clrMapOvr>
    <a:masterClrMapping/>
  </p:clrMapOvr>
  <p:transition xmlns:p14="http://schemas.microsoft.com/office/powerpoint/2010/main"/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5951589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6698916"/>
      </p:ext>
    </p:extLst>
  </p:cSld>
  <p:clrMapOvr>
    <a:masterClrMapping/>
  </p:clrMapOvr>
  <p:transition xmlns:p14="http://schemas.microsoft.com/office/powerpoint/2010/main"/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5016500"/>
            <a:ext cx="2463800" cy="317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7700" y="5016500"/>
            <a:ext cx="2463800" cy="317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48794"/>
      </p:ext>
    </p:extLst>
  </p:cSld>
  <p:clrMapOvr>
    <a:masterClrMapping/>
  </p:clrMapOvr>
  <p:transition xmlns:p14="http://schemas.microsoft.com/office/powerpoint/2010/main"/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62377"/>
      </p:ext>
    </p:extLst>
  </p:cSld>
  <p:clrMapOvr>
    <a:masterClrMapping/>
  </p:clrMapOvr>
  <p:transition xmlns:p14="http://schemas.microsoft.com/office/powerpoint/2010/main"/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609242"/>
      </p:ext>
    </p:extLst>
  </p:cSld>
  <p:clrMapOvr>
    <a:masterClrMapping/>
  </p:clrMapOvr>
  <p:transition xmlns:p14="http://schemas.microsoft.com/office/powerpoint/2010/main"/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766527"/>
      </p:ext>
    </p:extLst>
  </p:cSld>
  <p:clrMapOvr>
    <a:masterClrMapping/>
  </p:clrMapOvr>
  <p:transition xmlns:p14="http://schemas.microsoft.com/office/powerpoint/2010/main"/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8916056"/>
      </p:ext>
    </p:extLst>
  </p:cSld>
  <p:clrMapOvr>
    <a:masterClrMapping/>
  </p:clrMapOvr>
  <p:transition xmlns:p14="http://schemas.microsoft.com/office/powerpoint/2010/main"/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3055928"/>
      </p:ext>
    </p:extLst>
  </p:cSld>
  <p:clrMapOvr>
    <a:masterClrMapping/>
  </p:clrMapOvr>
  <p:transition xmlns:p14="http://schemas.microsoft.com/office/powerpoint/2010/main"/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73420"/>
      </p:ext>
    </p:extLst>
  </p:cSld>
  <p:clrMapOvr>
    <a:masterClrMapping/>
  </p:clrMapOvr>
  <p:transition xmlns:p14="http://schemas.microsoft.com/office/powerpoint/2010/main"/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81500" y="1320800"/>
            <a:ext cx="1270000" cy="6870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1320800"/>
            <a:ext cx="3657600" cy="6870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50233"/>
      </p:ext>
    </p:extLst>
  </p:cSld>
  <p:clrMapOvr>
    <a:masterClrMapping/>
  </p:clrMapOvr>
  <p:transition xmlns:p14="http://schemas.microsoft.com/office/powerpoint/2010/main"/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63650"/>
      </p:ext>
    </p:extLst>
  </p:cSld>
  <p:clrMapOvr>
    <a:masterClrMapping/>
  </p:clrMapOvr>
  <p:transition xmlns:p14="http://schemas.microsoft.com/office/powerpoint/2010/main"/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83179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2602427"/>
      </p:ext>
    </p:extLst>
  </p:cSld>
  <p:clrMapOvr>
    <a:masterClrMapping/>
  </p:clrMapOvr>
  <p:transition xmlns:p14="http://schemas.microsoft.com/office/powerpoint/2010/main"/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8501052"/>
      </p:ext>
    </p:extLst>
  </p:cSld>
  <p:clrMapOvr>
    <a:masterClrMapping/>
  </p:clrMapOvr>
  <p:transition xmlns:p14="http://schemas.microsoft.com/office/powerpoint/2010/main"/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5016500"/>
            <a:ext cx="5854700" cy="317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16500"/>
            <a:ext cx="5854700" cy="317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10519"/>
      </p:ext>
    </p:extLst>
  </p:cSld>
  <p:clrMapOvr>
    <a:masterClrMapping/>
  </p:clrMapOvr>
  <p:transition xmlns:p14="http://schemas.microsoft.com/office/powerpoint/2010/main"/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518798"/>
      </p:ext>
    </p:extLst>
  </p:cSld>
  <p:clrMapOvr>
    <a:masterClrMapping/>
  </p:clrMapOvr>
  <p:transition xmlns:p14="http://schemas.microsoft.com/office/powerpoint/2010/main"/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05379"/>
      </p:ext>
    </p:extLst>
  </p:cSld>
  <p:clrMapOvr>
    <a:masterClrMapping/>
  </p:clrMapOvr>
  <p:transition xmlns:p14="http://schemas.microsoft.com/office/powerpoint/2010/main"/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2153809"/>
      </p:ext>
    </p:extLst>
  </p:cSld>
  <p:clrMapOvr>
    <a:masterClrMapping/>
  </p:clrMapOvr>
  <p:transition xmlns:p14="http://schemas.microsoft.com/office/powerpoint/2010/main"/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5281408"/>
      </p:ext>
    </p:extLst>
  </p:cSld>
  <p:clrMapOvr>
    <a:masterClrMapping/>
  </p:clrMapOvr>
  <p:transition xmlns:p14="http://schemas.microsoft.com/office/powerpoint/2010/main"/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669951"/>
      </p:ext>
    </p:extLst>
  </p:cSld>
  <p:clrMapOvr>
    <a:masterClrMapping/>
  </p:clrMapOvr>
  <p:transition xmlns:p14="http://schemas.microsoft.com/office/powerpoint/2010/main"/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57042"/>
      </p:ext>
    </p:extLst>
  </p:cSld>
  <p:clrMapOvr>
    <a:masterClrMapping/>
  </p:clrMapOvr>
  <p:transition xmlns:p14="http://schemas.microsoft.com/office/powerpoint/2010/main"/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1320800"/>
            <a:ext cx="2965450" cy="6870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1320800"/>
            <a:ext cx="8743950" cy="6870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665828"/>
      </p:ext>
    </p:extLst>
  </p:cSld>
  <p:clrMapOvr>
    <a:masterClrMapping/>
  </p:clrMapOvr>
  <p:transition xmlns:p14="http://schemas.microsoft.com/office/powerpoint/2010/main"/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97101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97372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7588868"/>
      </p:ext>
    </p:extLst>
  </p:cSld>
  <p:clrMapOvr>
    <a:masterClrMapping/>
  </p:clrMapOvr>
  <p:transition xmlns:p14="http://schemas.microsoft.com/office/powerpoint/2010/main"/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59215"/>
      </p:ext>
    </p:extLst>
  </p:cSld>
  <p:clrMapOvr>
    <a:masterClrMapping/>
  </p:clrMapOvr>
  <p:transition xmlns:p14="http://schemas.microsoft.com/office/powerpoint/2010/main"/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8824963"/>
      </p:ext>
    </p:extLst>
  </p:cSld>
  <p:clrMapOvr>
    <a:masterClrMapping/>
  </p:clrMapOvr>
  <p:transition xmlns:p14="http://schemas.microsoft.com/office/powerpoint/2010/main"/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599723"/>
      </p:ext>
    </p:extLst>
  </p:cSld>
  <p:clrMapOvr>
    <a:masterClrMapping/>
  </p:clrMapOvr>
  <p:transition xmlns:p14="http://schemas.microsoft.com/office/powerpoint/2010/main"/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965407"/>
      </p:ext>
    </p:extLst>
  </p:cSld>
  <p:clrMapOvr>
    <a:masterClrMapping/>
  </p:clrMapOvr>
  <p:transition xmlns:p14="http://schemas.microsoft.com/office/powerpoint/2010/main"/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383663"/>
      </p:ext>
    </p:extLst>
  </p:cSld>
  <p:clrMapOvr>
    <a:masterClrMapping/>
  </p:clrMapOvr>
  <p:transition xmlns:p14="http://schemas.microsoft.com/office/powerpoint/2010/main"/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825734"/>
      </p:ext>
    </p:extLst>
  </p:cSld>
  <p:clrMapOvr>
    <a:masterClrMapping/>
  </p:clrMapOvr>
  <p:transition xmlns:p14="http://schemas.microsoft.com/office/powerpoint/2010/main"/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5988675"/>
      </p:ext>
    </p:extLst>
  </p:cSld>
  <p:clrMapOvr>
    <a:masterClrMapping/>
  </p:clrMapOvr>
  <p:transition xmlns:p14="http://schemas.microsoft.com/office/powerpoint/2010/main"/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0139951"/>
      </p:ext>
    </p:extLst>
  </p:cSld>
  <p:clrMapOvr>
    <a:masterClrMapping/>
  </p:clrMapOvr>
  <p:transition xmlns:p14="http://schemas.microsoft.com/office/powerpoint/2010/main"/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750269"/>
      </p:ext>
    </p:extLst>
  </p:cSld>
  <p:clrMapOvr>
    <a:masterClrMapping/>
  </p:clrMapOvr>
  <p:transition xmlns:p14="http://schemas.microsoft.com/office/powerpoint/2010/main"/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2276475"/>
            <a:ext cx="2965450" cy="6435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2276475"/>
            <a:ext cx="87439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48109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775295"/>
      </p:ext>
    </p:extLst>
  </p:cSld>
  <p:clrMapOvr>
    <a:masterClrMapping/>
  </p:clrMapOvr>
  <p:transition xmlns:p14="http://schemas.microsoft.com/office/powerpoint/2010/main"/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A1FF30-9DE9-EC4E-B70B-1CAC990359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28449"/>
      </p:ext>
    </p:extLst>
  </p:cSld>
  <p:clrMapOvr>
    <a:masterClrMapping/>
  </p:clrMapOvr>
  <p:transition xmlns:p14="http://schemas.microsoft.com/office/powerpoint/2010/main"/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B2D5191-3CDD-2F4D-A056-EB640E14D6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408452"/>
      </p:ext>
    </p:extLst>
  </p:cSld>
  <p:clrMapOvr>
    <a:masterClrMapping/>
  </p:clrMapOvr>
  <p:transition xmlns:p14="http://schemas.microsoft.com/office/powerpoint/2010/main"/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28104E-9F71-C441-8921-7CF7E74316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67877"/>
      </p:ext>
    </p:extLst>
  </p:cSld>
  <p:clrMapOvr>
    <a:masterClrMapping/>
  </p:clrMapOvr>
  <p:transition xmlns:p14="http://schemas.microsoft.com/office/powerpoint/2010/main"/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1350" y="935038"/>
            <a:ext cx="2251075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4825" y="935038"/>
            <a:ext cx="2251075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3501795-0154-3C4F-A482-1100B11EDB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09902"/>
      </p:ext>
    </p:extLst>
  </p:cSld>
  <p:clrMapOvr>
    <a:masterClrMapping/>
  </p:clrMapOvr>
  <p:transition xmlns:p14="http://schemas.microsoft.com/office/powerpoint/2010/main"/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7DE2C83-4690-3046-B86D-9AA2A3D936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38316"/>
      </p:ext>
    </p:extLst>
  </p:cSld>
  <p:clrMapOvr>
    <a:masterClrMapping/>
  </p:clrMapOvr>
  <p:transition xmlns:p14="http://schemas.microsoft.com/office/powerpoint/2010/main"/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155BF74-8147-994D-91ED-71409553BE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261117"/>
      </p:ext>
    </p:extLst>
  </p:cSld>
  <p:clrMapOvr>
    <a:masterClrMapping/>
  </p:clrMapOvr>
  <p:transition xmlns:p14="http://schemas.microsoft.com/office/powerpoint/2010/main"/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A0396E-796A-A14B-8017-12A063B1A3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354041"/>
      </p:ext>
    </p:extLst>
  </p:cSld>
  <p:clrMapOvr>
    <a:masterClrMapping/>
  </p:clrMapOvr>
  <p:transition xmlns:p14="http://schemas.microsoft.com/office/powerpoint/2010/main"/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CA8DF83-5475-AC4B-9687-CB1C40F4C8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473218"/>
      </p:ext>
    </p:extLst>
  </p:cSld>
  <p:clrMapOvr>
    <a:masterClrMapping/>
  </p:clrMapOvr>
  <p:transition xmlns:p14="http://schemas.microsoft.com/office/powerpoint/2010/main"/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74C0189-EC8A-2945-A9B4-2A011C7542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008454"/>
      </p:ext>
    </p:extLst>
  </p:cSld>
  <p:clrMapOvr>
    <a:masterClrMapping/>
  </p:clrMapOvr>
  <p:transition xmlns:p14="http://schemas.microsoft.com/office/powerpoint/2010/main"/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F8BEE0-6D88-E049-A013-C02401FB35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830448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67850" y="330200"/>
            <a:ext cx="2965450" cy="855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30200"/>
            <a:ext cx="8743950" cy="855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70495"/>
      </p:ext>
    </p:extLst>
  </p:cSld>
  <p:clrMapOvr>
    <a:masterClrMapping/>
  </p:clrMapOvr>
  <p:transition xmlns:p14="http://schemas.microsoft.com/office/powerpoint/2010/main"/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53525" y="935038"/>
            <a:ext cx="2682875" cy="7300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935038"/>
            <a:ext cx="7896225" cy="73009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897DD82-934A-C742-B3B6-09E0EF0D0D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78905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826691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55731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1134313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414050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92629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87127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3606026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6428381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1964111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6300145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35058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4188" y="390525"/>
            <a:ext cx="2979737" cy="9236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9988" cy="9236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531708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042281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104108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8611824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34920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335390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87000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41356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792566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5752093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0134254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421840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4188" y="390525"/>
            <a:ext cx="2979737" cy="9236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9988" cy="9236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98878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17145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312524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8729148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588128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607117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87418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723114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7136739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9260002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3319438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45900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4188" y="390525"/>
            <a:ext cx="2979737" cy="9236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9988" cy="9236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278489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791770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31708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3883509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035756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32513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175879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87765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2633144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653488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2678577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286622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4188" y="390525"/>
            <a:ext cx="2979737" cy="9236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9988" cy="9236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053711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397346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39565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321757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9725818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134936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191465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01611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5796503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910273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7958652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45213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4188" y="390525"/>
            <a:ext cx="2979737" cy="9236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9988" cy="9236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21573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84922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70435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9559231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1737632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8813800"/>
            <a:ext cx="4051300" cy="81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43150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7843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217768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3231244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990345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0708317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84800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4188" y="390525"/>
            <a:ext cx="2979737" cy="92360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9988" cy="9236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56772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06702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1292316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452762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6322633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24638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7700" y="2324100"/>
            <a:ext cx="2463800" cy="656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7352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80416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26747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2700141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7751416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6044591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69492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81500" y="330200"/>
            <a:ext cx="1270000" cy="855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30200"/>
            <a:ext cx="3657600" cy="855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357984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/Relationships>
</file>

<file path=ppt/slideMasters/_rels/slideMaster1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54.xml"/><Relationship Id="rId12" Type="http://schemas.openxmlformats.org/officeDocument/2006/relationships/theme" Target="../theme/theme14.xml"/><Relationship Id="rId1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45.xml"/><Relationship Id="rId3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8.xml"/><Relationship Id="rId6" Type="http://schemas.openxmlformats.org/officeDocument/2006/relationships/slideLayout" Target="../slideLayouts/slideLayout149.xml"/><Relationship Id="rId7" Type="http://schemas.openxmlformats.org/officeDocument/2006/relationships/slideLayout" Target="../slideLayouts/slideLayout150.xml"/><Relationship Id="rId8" Type="http://schemas.openxmlformats.org/officeDocument/2006/relationships/slideLayout" Target="../slideLayouts/slideLayout151.xml"/><Relationship Id="rId9" Type="http://schemas.openxmlformats.org/officeDocument/2006/relationships/slideLayout" Target="../slideLayouts/slideLayout152.xml"/><Relationship Id="rId10" Type="http://schemas.openxmlformats.org/officeDocument/2006/relationships/slideLayout" Target="../slideLayouts/slideLayout153.xml"/></Relationships>
</file>

<file path=ppt/slideMasters/_rels/slideMaster1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65.xml"/><Relationship Id="rId12" Type="http://schemas.openxmlformats.org/officeDocument/2006/relationships/theme" Target="../theme/theme15.xml"/><Relationship Id="rId1" Type="http://schemas.openxmlformats.org/officeDocument/2006/relationships/slideLayout" Target="../slideLayouts/slideLayout155.xml"/><Relationship Id="rId2" Type="http://schemas.openxmlformats.org/officeDocument/2006/relationships/slideLayout" Target="../slideLayouts/slideLayout156.xml"/><Relationship Id="rId3" Type="http://schemas.openxmlformats.org/officeDocument/2006/relationships/slideLayout" Target="../slideLayouts/slideLayout157.xml"/><Relationship Id="rId4" Type="http://schemas.openxmlformats.org/officeDocument/2006/relationships/slideLayout" Target="../slideLayouts/slideLayout158.xml"/><Relationship Id="rId5" Type="http://schemas.openxmlformats.org/officeDocument/2006/relationships/slideLayout" Target="../slideLayouts/slideLayout159.xml"/><Relationship Id="rId6" Type="http://schemas.openxmlformats.org/officeDocument/2006/relationships/slideLayout" Target="../slideLayouts/slideLayout160.xml"/><Relationship Id="rId7" Type="http://schemas.openxmlformats.org/officeDocument/2006/relationships/slideLayout" Target="../slideLayouts/slideLayout161.xml"/><Relationship Id="rId8" Type="http://schemas.openxmlformats.org/officeDocument/2006/relationships/slideLayout" Target="../slideLayouts/slideLayout162.xml"/><Relationship Id="rId9" Type="http://schemas.openxmlformats.org/officeDocument/2006/relationships/slideLayout" Target="../slideLayouts/slideLayout163.xml"/><Relationship Id="rId10" Type="http://schemas.openxmlformats.org/officeDocument/2006/relationships/slideLayout" Target="../slideLayouts/slideLayout164.xml"/></Relationships>
</file>

<file path=ppt/slideMasters/_rels/slideMaster1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76.xml"/><Relationship Id="rId12" Type="http://schemas.openxmlformats.org/officeDocument/2006/relationships/theme" Target="../theme/theme16.xml"/><Relationship Id="rId1" Type="http://schemas.openxmlformats.org/officeDocument/2006/relationships/slideLayout" Target="../slideLayouts/slideLayout166.xml"/><Relationship Id="rId2" Type="http://schemas.openxmlformats.org/officeDocument/2006/relationships/slideLayout" Target="../slideLayouts/slideLayout167.xml"/><Relationship Id="rId3" Type="http://schemas.openxmlformats.org/officeDocument/2006/relationships/slideLayout" Target="../slideLayouts/slideLayout168.xml"/><Relationship Id="rId4" Type="http://schemas.openxmlformats.org/officeDocument/2006/relationships/slideLayout" Target="../slideLayouts/slideLayout169.xml"/><Relationship Id="rId5" Type="http://schemas.openxmlformats.org/officeDocument/2006/relationships/slideLayout" Target="../slideLayouts/slideLayout170.xml"/><Relationship Id="rId6" Type="http://schemas.openxmlformats.org/officeDocument/2006/relationships/slideLayout" Target="../slideLayouts/slideLayout171.xml"/><Relationship Id="rId7" Type="http://schemas.openxmlformats.org/officeDocument/2006/relationships/slideLayout" Target="../slideLayouts/slideLayout172.xml"/><Relationship Id="rId8" Type="http://schemas.openxmlformats.org/officeDocument/2006/relationships/slideLayout" Target="../slideLayouts/slideLayout173.xml"/><Relationship Id="rId9" Type="http://schemas.openxmlformats.org/officeDocument/2006/relationships/slideLayout" Target="../slideLayouts/slideLayout174.xml"/><Relationship Id="rId10" Type="http://schemas.openxmlformats.org/officeDocument/2006/relationships/slideLayout" Target="../slideLayouts/slideLayout175.xml"/></Relationships>
</file>

<file path=ppt/slideMasters/_rels/slideMaster1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87.xml"/><Relationship Id="rId12" Type="http://schemas.openxmlformats.org/officeDocument/2006/relationships/theme" Target="../theme/theme17.xml"/><Relationship Id="rId1" Type="http://schemas.openxmlformats.org/officeDocument/2006/relationships/slideLayout" Target="../slideLayouts/slideLayout177.xml"/><Relationship Id="rId2" Type="http://schemas.openxmlformats.org/officeDocument/2006/relationships/slideLayout" Target="../slideLayouts/slideLayout178.xml"/><Relationship Id="rId3" Type="http://schemas.openxmlformats.org/officeDocument/2006/relationships/slideLayout" Target="../slideLayouts/slideLayout179.xml"/><Relationship Id="rId4" Type="http://schemas.openxmlformats.org/officeDocument/2006/relationships/slideLayout" Target="../slideLayouts/slideLayout180.xml"/><Relationship Id="rId5" Type="http://schemas.openxmlformats.org/officeDocument/2006/relationships/slideLayout" Target="../slideLayouts/slideLayout181.xml"/><Relationship Id="rId6" Type="http://schemas.openxmlformats.org/officeDocument/2006/relationships/slideLayout" Target="../slideLayouts/slideLayout182.xml"/><Relationship Id="rId7" Type="http://schemas.openxmlformats.org/officeDocument/2006/relationships/slideLayout" Target="../slideLayouts/slideLayout183.xml"/><Relationship Id="rId8" Type="http://schemas.openxmlformats.org/officeDocument/2006/relationships/slideLayout" Target="../slideLayouts/slideLayout184.xml"/><Relationship Id="rId9" Type="http://schemas.openxmlformats.org/officeDocument/2006/relationships/slideLayout" Target="../slideLayouts/slideLayout185.xml"/><Relationship Id="rId10" Type="http://schemas.openxmlformats.org/officeDocument/2006/relationships/slideLayout" Target="../slideLayouts/slideLayout186.xml"/></Relationships>
</file>

<file path=ppt/slideMasters/_rels/slideMaster1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98.xml"/><Relationship Id="rId12" Type="http://schemas.openxmlformats.org/officeDocument/2006/relationships/theme" Target="../theme/theme18.xml"/><Relationship Id="rId1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89.xml"/><Relationship Id="rId3" Type="http://schemas.openxmlformats.org/officeDocument/2006/relationships/slideLayout" Target="../slideLayouts/slideLayout190.xml"/><Relationship Id="rId4" Type="http://schemas.openxmlformats.org/officeDocument/2006/relationships/slideLayout" Target="../slideLayouts/slideLayout191.xml"/><Relationship Id="rId5" Type="http://schemas.openxmlformats.org/officeDocument/2006/relationships/slideLayout" Target="../slideLayouts/slideLayout192.xml"/><Relationship Id="rId6" Type="http://schemas.openxmlformats.org/officeDocument/2006/relationships/slideLayout" Target="../slideLayouts/slideLayout193.xml"/><Relationship Id="rId7" Type="http://schemas.openxmlformats.org/officeDocument/2006/relationships/slideLayout" Target="../slideLayouts/slideLayout194.xml"/><Relationship Id="rId8" Type="http://schemas.openxmlformats.org/officeDocument/2006/relationships/slideLayout" Target="../slideLayouts/slideLayout195.xml"/><Relationship Id="rId9" Type="http://schemas.openxmlformats.org/officeDocument/2006/relationships/slideLayout" Target="../slideLayouts/slideLayout196.xml"/><Relationship Id="rId10" Type="http://schemas.openxmlformats.org/officeDocument/2006/relationships/slideLayout" Target="../slideLayouts/slideLayout197.xml"/></Relationships>
</file>

<file path=ppt/slideMasters/_rels/slideMaster1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09.xml"/><Relationship Id="rId12" Type="http://schemas.openxmlformats.org/officeDocument/2006/relationships/theme" Target="../theme/theme19.xml"/><Relationship Id="rId1" Type="http://schemas.openxmlformats.org/officeDocument/2006/relationships/slideLayout" Target="../slideLayouts/slideLayout199.xml"/><Relationship Id="rId2" Type="http://schemas.openxmlformats.org/officeDocument/2006/relationships/slideLayout" Target="../slideLayouts/slideLayout200.xml"/><Relationship Id="rId3" Type="http://schemas.openxmlformats.org/officeDocument/2006/relationships/slideLayout" Target="../slideLayouts/slideLayout201.xml"/><Relationship Id="rId4" Type="http://schemas.openxmlformats.org/officeDocument/2006/relationships/slideLayout" Target="../slideLayouts/slideLayout202.xml"/><Relationship Id="rId5" Type="http://schemas.openxmlformats.org/officeDocument/2006/relationships/slideLayout" Target="../slideLayouts/slideLayout203.xml"/><Relationship Id="rId6" Type="http://schemas.openxmlformats.org/officeDocument/2006/relationships/slideLayout" Target="../slideLayouts/slideLayout204.xml"/><Relationship Id="rId7" Type="http://schemas.openxmlformats.org/officeDocument/2006/relationships/slideLayout" Target="../slideLayouts/slideLayout205.xml"/><Relationship Id="rId8" Type="http://schemas.openxmlformats.org/officeDocument/2006/relationships/slideLayout" Target="../slideLayouts/slideLayout206.xml"/><Relationship Id="rId9" Type="http://schemas.openxmlformats.org/officeDocument/2006/relationships/slideLayout" Target="../slideLayouts/slideLayout207.xml"/><Relationship Id="rId10" Type="http://schemas.openxmlformats.org/officeDocument/2006/relationships/slideLayout" Target="../slideLayouts/slideLayout208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2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0.xml"/><Relationship Id="rId12" Type="http://schemas.openxmlformats.org/officeDocument/2006/relationships/theme" Target="../theme/theme20.xml"/><Relationship Id="rId1" Type="http://schemas.openxmlformats.org/officeDocument/2006/relationships/slideLayout" Target="../slideLayouts/slideLayout210.xml"/><Relationship Id="rId2" Type="http://schemas.openxmlformats.org/officeDocument/2006/relationships/slideLayout" Target="../slideLayouts/slideLayout211.xml"/><Relationship Id="rId3" Type="http://schemas.openxmlformats.org/officeDocument/2006/relationships/slideLayout" Target="../slideLayouts/slideLayout212.xml"/><Relationship Id="rId4" Type="http://schemas.openxmlformats.org/officeDocument/2006/relationships/slideLayout" Target="../slideLayouts/slideLayout213.xml"/><Relationship Id="rId5" Type="http://schemas.openxmlformats.org/officeDocument/2006/relationships/slideLayout" Target="../slideLayouts/slideLayout214.xml"/><Relationship Id="rId6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6.xml"/><Relationship Id="rId8" Type="http://schemas.openxmlformats.org/officeDocument/2006/relationships/slideLayout" Target="../slideLayouts/slideLayout217.xml"/><Relationship Id="rId9" Type="http://schemas.openxmlformats.org/officeDocument/2006/relationships/slideLayout" Target="../slideLayouts/slideLayout218.xml"/><Relationship Id="rId10" Type="http://schemas.openxmlformats.org/officeDocument/2006/relationships/slideLayout" Target="../slideLayouts/slideLayout219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571500" y="330200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title style</a:t>
            </a:r>
          </a:p>
        </p:txBody>
      </p:sp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0"/>
          </a:xfrm>
          <a:prstGeom prst="line">
            <a:avLst/>
          </a:prstGeom>
          <a:noFill/>
          <a:ln w="12700" cap="flat">
            <a:solidFill>
              <a:srgbClr val="888888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9pPr>
    </p:titleStyle>
    <p:bodyStyle>
      <a:lvl1pPr marL="2667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1pPr>
      <a:lvl2pPr marL="7112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2pPr>
      <a:lvl3pPr marL="11557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3pPr>
      <a:lvl4pPr marL="16002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4pPr>
      <a:lvl5pPr marL="20447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5pPr>
      <a:lvl6pPr marL="25019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6pPr>
      <a:lvl7pPr marL="29591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7pPr>
      <a:lvl8pPr marL="34163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8pPr>
      <a:lvl9pPr marL="38735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431800" y="8813800"/>
            <a:ext cx="82550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  <p:sp>
        <p:nvSpPr>
          <p:cNvPr id="10242" name="Line 2"/>
          <p:cNvSpPr>
            <a:spLocks noChangeShapeType="1"/>
          </p:cNvSpPr>
          <p:nvPr/>
        </p:nvSpPr>
        <p:spPr bwMode="auto">
          <a:xfrm flipH="1">
            <a:off x="6488113" y="519113"/>
            <a:ext cx="1587" cy="7964487"/>
          </a:xfrm>
          <a:prstGeom prst="line">
            <a:avLst/>
          </a:prstGeom>
          <a:noFill/>
          <a:ln w="12700" cap="flat">
            <a:solidFill>
              <a:srgbClr val="9A9A9A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6488113" y="4476750"/>
            <a:ext cx="5995987" cy="0"/>
          </a:xfrm>
          <a:prstGeom prst="line">
            <a:avLst/>
          </a:prstGeom>
          <a:noFill/>
          <a:ln w="12700" cap="flat">
            <a:solidFill>
              <a:srgbClr val="9A9A9A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ransition xmlns:p14="http://schemas.microsoft.com/office/powerpoint/2010/main"/>
  <p:txStyles>
    <p:titleStyle>
      <a:lvl1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571500" y="2324100"/>
            <a:ext cx="5080000" cy="656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571500" y="330200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title style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0"/>
          </a:xfrm>
          <a:prstGeom prst="line">
            <a:avLst/>
          </a:prstGeom>
          <a:noFill/>
          <a:ln w="12700" cap="flat">
            <a:solidFill>
              <a:srgbClr val="888888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9pPr>
    </p:titleStyle>
    <p:bodyStyle>
      <a:lvl1pPr marL="2667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1pPr>
      <a:lvl2pPr marL="6604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2pPr>
      <a:lvl3pPr marL="11049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3pPr>
      <a:lvl4pPr marL="15494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4pPr>
      <a:lvl5pPr marL="19939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5pPr>
      <a:lvl6pPr marL="24511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6pPr>
      <a:lvl7pPr marL="29083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7pPr>
      <a:lvl8pPr marL="33655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8pPr>
      <a:lvl9pPr marL="38227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8369300" y="2324100"/>
            <a:ext cx="4064000" cy="656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571500" y="330200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title style</a:t>
            </a: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0"/>
          </a:xfrm>
          <a:prstGeom prst="line">
            <a:avLst/>
          </a:prstGeom>
          <a:noFill/>
          <a:ln w="12700" cap="flat">
            <a:solidFill>
              <a:srgbClr val="888888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9pPr>
    </p:titleStyle>
    <p:bodyStyle>
      <a:lvl1pPr marL="2667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1pPr>
      <a:lvl2pPr marL="6604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2pPr>
      <a:lvl3pPr marL="11049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3pPr>
      <a:lvl4pPr marL="15494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4pPr>
      <a:lvl5pPr marL="19939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5pPr>
      <a:lvl6pPr marL="24511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6pPr>
      <a:lvl7pPr marL="29083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7pPr>
      <a:lvl8pPr marL="33655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8pPr>
      <a:lvl9pPr marL="38227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571500" y="863600"/>
            <a:ext cx="11861800" cy="802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266700" indent="-266700" algn="l" rtl="0" fontAlgn="base">
        <a:spcBef>
          <a:spcPts val="72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1pPr>
      <a:lvl2pPr marL="660400" indent="-266700" algn="l" rtl="0" fontAlgn="base">
        <a:spcBef>
          <a:spcPts val="72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2pPr>
      <a:lvl3pPr marL="1104900" indent="-266700" algn="l" rtl="0" fontAlgn="base">
        <a:spcBef>
          <a:spcPts val="72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3pPr>
      <a:lvl4pPr marL="1549400" indent="-266700" algn="l" rtl="0" fontAlgn="base">
        <a:spcBef>
          <a:spcPts val="72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4pPr>
      <a:lvl5pPr marL="1993900" indent="-266700" algn="l" rtl="0" fontAlgn="base">
        <a:spcBef>
          <a:spcPts val="72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5pPr>
      <a:lvl6pPr marL="2451100" indent="-266700" algn="l" rtl="0" fontAlgn="base">
        <a:spcBef>
          <a:spcPts val="72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6pPr>
      <a:lvl7pPr marL="2908300" indent="-266700" algn="l" rtl="0" fontAlgn="base">
        <a:spcBef>
          <a:spcPts val="72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7pPr>
      <a:lvl8pPr marL="3365500" indent="-266700" algn="l" rtl="0" fontAlgn="base">
        <a:spcBef>
          <a:spcPts val="72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8pPr>
      <a:lvl9pPr marL="3822700" indent="-266700" algn="l" rtl="0" fontAlgn="base">
        <a:spcBef>
          <a:spcPts val="72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409700" y="7785100"/>
            <a:ext cx="5791200" cy="170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title style</a:t>
            </a:r>
          </a:p>
        </p:txBody>
      </p:sp>
      <p:sp>
        <p:nvSpPr>
          <p:cNvPr id="14338" name="Line 2"/>
          <p:cNvSpPr>
            <a:spLocks noChangeShapeType="1"/>
          </p:cNvSpPr>
          <p:nvPr/>
        </p:nvSpPr>
        <p:spPr bwMode="auto">
          <a:xfrm flipH="1">
            <a:off x="7543800" y="7975600"/>
            <a:ext cx="0" cy="1422400"/>
          </a:xfrm>
          <a:prstGeom prst="line">
            <a:avLst/>
          </a:prstGeom>
          <a:noFill/>
          <a:ln w="12700" cap="flat">
            <a:solidFill>
              <a:srgbClr val="888888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7848600" y="8470900"/>
            <a:ext cx="49530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ransition xmlns:p14="http://schemas.microsoft.com/office/powerpoint/2010/main"/>
  <p:txStyles>
    <p:titleStyle>
      <a:lvl1pPr algn="r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" charset="0"/>
        </a:defRPr>
      </a:lvl1pPr>
      <a:lvl2pPr algn="r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2pPr>
      <a:lvl3pPr algn="r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3pPr>
      <a:lvl4pPr algn="r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4pPr>
      <a:lvl5pPr algn="r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571500" y="2324100"/>
            <a:ext cx="11861800" cy="656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  <p:sp>
        <p:nvSpPr>
          <p:cNvPr id="1536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571500" y="330200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title style</a:t>
            </a: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0"/>
          </a:xfrm>
          <a:prstGeom prst="line">
            <a:avLst/>
          </a:prstGeom>
          <a:noFill/>
          <a:ln w="12700" cap="flat">
            <a:solidFill>
              <a:srgbClr val="888888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9pPr>
    </p:titleStyle>
    <p:bodyStyle>
      <a:lvl1pPr marL="2667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1pPr>
      <a:lvl2pPr marL="6604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2pPr>
      <a:lvl3pPr marL="11049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3pPr>
      <a:lvl4pPr marL="15494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4pPr>
      <a:lvl5pPr marL="19939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5pPr>
      <a:lvl6pPr marL="24511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6pPr>
      <a:lvl7pPr marL="29083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7pPr>
      <a:lvl8pPr marL="33655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8pPr>
      <a:lvl9pPr marL="38227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marL="2667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1pPr>
      <a:lvl2pPr marL="7112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2pPr>
      <a:lvl3pPr marL="11557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3pPr>
      <a:lvl4pPr marL="16002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4pPr>
      <a:lvl5pPr marL="20447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5pPr>
      <a:lvl6pPr marL="25019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6pPr>
      <a:lvl7pPr marL="29591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7pPr>
      <a:lvl8pPr marL="34163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8pPr>
      <a:lvl9pPr marL="3873500" indent="-266700" algn="l" rtl="0" fontAlgn="base">
        <a:spcBef>
          <a:spcPts val="4800"/>
        </a:spcBef>
        <a:spcAft>
          <a:spcPct val="0"/>
        </a:spcAft>
        <a:buClr>
          <a:srgbClr val="606060"/>
        </a:buClr>
        <a:buSzPct val="100000"/>
        <a:buFont typeface="Helvetica Neue" charset="0"/>
        <a:buChar char="•"/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571500" y="5016500"/>
            <a:ext cx="5080000" cy="317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  <p:sp>
        <p:nvSpPr>
          <p:cNvPr id="17410" name="Line 2"/>
          <p:cNvSpPr>
            <a:spLocks noChangeShapeType="1"/>
          </p:cNvSpPr>
          <p:nvPr/>
        </p:nvSpPr>
        <p:spPr bwMode="auto">
          <a:xfrm>
            <a:off x="647700" y="4749800"/>
            <a:ext cx="4881563" cy="0"/>
          </a:xfrm>
          <a:prstGeom prst="line">
            <a:avLst/>
          </a:prstGeom>
          <a:noFill/>
          <a:ln w="12700" cap="flat">
            <a:solidFill>
              <a:srgbClr val="888888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1" name="Rectangle 3"/>
          <p:cNvSpPr>
            <a:spLocks noChangeArrowheads="1"/>
          </p:cNvSpPr>
          <p:nvPr>
            <p:ph type="title"/>
          </p:nvPr>
        </p:nvSpPr>
        <p:spPr bwMode="auto">
          <a:xfrm>
            <a:off x="571500" y="1320800"/>
            <a:ext cx="5080000" cy="317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571500" y="5016500"/>
            <a:ext cx="11861800" cy="317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647700" y="4749800"/>
            <a:ext cx="11709400" cy="0"/>
          </a:xfrm>
          <a:prstGeom prst="line">
            <a:avLst/>
          </a:prstGeom>
          <a:noFill/>
          <a:ln w="12700" cap="flat">
            <a:solidFill>
              <a:srgbClr val="888888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>
            <p:ph type="title"/>
          </p:nvPr>
        </p:nvSpPr>
        <p:spPr bwMode="auto">
          <a:xfrm>
            <a:off x="571500" y="1320800"/>
            <a:ext cx="11861800" cy="317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571500" y="3708400"/>
            <a:ext cx="11861800" cy="233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rgbClr val="60606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571500" y="330200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title style</a:t>
            </a:r>
          </a:p>
        </p:txBody>
      </p:sp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0"/>
          </a:xfrm>
          <a:prstGeom prst="line">
            <a:avLst/>
          </a:prstGeom>
          <a:noFill/>
          <a:ln w="12700" cap="flat">
            <a:solidFill>
              <a:srgbClr val="888888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5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571500" y="2324100"/>
            <a:ext cx="11861800" cy="656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9pPr>
    </p:titleStyle>
    <p:bodyStyle>
      <a:lvl1pPr marL="2667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1pPr>
      <a:lvl2pPr marL="6604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2pPr>
      <a:lvl3pPr marL="11049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3pPr>
      <a:lvl4pPr marL="15494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4pPr>
      <a:lvl5pPr marL="19939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5pPr>
      <a:lvl6pPr marL="24511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6pPr>
      <a:lvl7pPr marL="29083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7pPr>
      <a:lvl8pPr marL="33655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8pPr>
      <a:lvl9pPr marL="38227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60928"/>
            </a:gs>
            <a:gs pos="100000">
              <a:srgbClr val="23237B"/>
            </a:gs>
          </a:gsLst>
          <a:lin ang="414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>
            <p:ph type="sldNum" sz="quarter" idx="4"/>
          </p:nvPr>
        </p:nvSpPr>
        <p:spPr bwMode="auto">
          <a:xfrm>
            <a:off x="1169988" y="8356600"/>
            <a:ext cx="2921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2200">
                <a:solidFill>
                  <a:schemeClr val="tx1"/>
                </a:solidFill>
                <a:latin typeface="+mn-lt"/>
                <a:ea typeface="ＭＳ Ｐゴシック" charset="0"/>
                <a:cs typeface="Palatino Linotype" charset="0"/>
                <a:sym typeface="Palatino Linotype" charset="0"/>
              </a:defRPr>
            </a:lvl1pPr>
            <a:lvl2pPr algn="l">
              <a:defRPr sz="1200">
                <a:solidFill>
                  <a:schemeClr val="tx1"/>
                </a:solidFill>
                <a:latin typeface="Helvetica Neue Light" charset="0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Helvetica Neue Light" charset="0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Helvetica Neue Light" charset="0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Helvetica Neue Light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 Neue Light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 Neue Light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 Neue Light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 Neue Light" charset="0"/>
                <a:ea typeface="ＭＳ Ｐゴシック" charset="0"/>
              </a:defRPr>
            </a:lvl9pPr>
          </a:lstStyle>
          <a:p>
            <a:fld id="{21B3BCF7-AD03-EF4F-A7AE-E3E3BE3A8F7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48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104900" y="5811838"/>
            <a:ext cx="10731500" cy="2424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38100" tIns="38100" rIns="38100" bIns="381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Palatino Linotype" charset="0"/>
              </a:rPr>
              <a:t>Click to edit Master title style</a:t>
            </a:r>
          </a:p>
        </p:txBody>
      </p:sp>
      <p:sp>
        <p:nvSpPr>
          <p:cNvPr id="2048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1911350" y="935038"/>
            <a:ext cx="465455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Palatino Linotype" charset="0"/>
              </a:rPr>
              <a:t>Click to edit Master text styles</a:t>
            </a:r>
          </a:p>
          <a:p>
            <a:pPr lvl="1"/>
            <a:r>
              <a:rPr lang="en-US">
                <a:sym typeface="Palatino Linotype" charset="0"/>
              </a:rPr>
              <a:t>Second level</a:t>
            </a:r>
          </a:p>
          <a:p>
            <a:pPr lvl="2"/>
            <a:r>
              <a:rPr lang="en-US">
                <a:sym typeface="Palatino Linotype" charset="0"/>
              </a:rPr>
              <a:t>Third level</a:t>
            </a:r>
          </a:p>
          <a:p>
            <a:pPr lvl="3"/>
            <a:r>
              <a:rPr lang="en-US">
                <a:sym typeface="Palatino Linotype" charset="0"/>
              </a:rPr>
              <a:t>Fourth level</a:t>
            </a:r>
          </a:p>
          <a:p>
            <a:pPr lvl="4"/>
            <a:r>
              <a:rPr lang="en-US">
                <a:sym typeface="Palatino Linotype" charset="0"/>
              </a:rPr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ransition xmlns:p14="http://schemas.microsoft.com/office/powerpoint/2010/main"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6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  <a:sym typeface="Palatino Linotype" charset="0"/>
        </a:defRPr>
      </a:lvl1pPr>
      <a:lvl2pPr algn="l" rtl="0" fontAlgn="base">
        <a:spcBef>
          <a:spcPct val="0"/>
        </a:spcBef>
        <a:spcAft>
          <a:spcPct val="0"/>
        </a:spcAft>
        <a:defRPr sz="6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Palatino Linotype" charset="0"/>
          <a:ea typeface="ヒラギノ明朝 ProN W3" charset="0"/>
          <a:cs typeface="ヒラギノ明朝 ProN W3" charset="0"/>
          <a:sym typeface="Palatino Linotype" charset="0"/>
        </a:defRPr>
      </a:lvl2pPr>
      <a:lvl3pPr algn="l" rtl="0" fontAlgn="base">
        <a:spcBef>
          <a:spcPct val="0"/>
        </a:spcBef>
        <a:spcAft>
          <a:spcPct val="0"/>
        </a:spcAft>
        <a:defRPr sz="6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Palatino Linotype" charset="0"/>
          <a:ea typeface="ヒラギノ明朝 ProN W3" charset="0"/>
          <a:cs typeface="ヒラギノ明朝 ProN W3" charset="0"/>
          <a:sym typeface="Palatino Linotype" charset="0"/>
        </a:defRPr>
      </a:lvl3pPr>
      <a:lvl4pPr algn="l" rtl="0" fontAlgn="base">
        <a:spcBef>
          <a:spcPct val="0"/>
        </a:spcBef>
        <a:spcAft>
          <a:spcPct val="0"/>
        </a:spcAft>
        <a:defRPr sz="6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Palatino Linotype" charset="0"/>
          <a:ea typeface="ヒラギノ明朝 ProN W3" charset="0"/>
          <a:cs typeface="ヒラギノ明朝 ProN W3" charset="0"/>
          <a:sym typeface="Palatino Linotype" charset="0"/>
        </a:defRPr>
      </a:lvl4pPr>
      <a:lvl5pPr algn="l" rtl="0" fontAlgn="base">
        <a:spcBef>
          <a:spcPct val="0"/>
        </a:spcBef>
        <a:spcAft>
          <a:spcPct val="0"/>
        </a:spcAft>
        <a:defRPr sz="6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Palatino Linotype" charset="0"/>
          <a:ea typeface="ヒラギノ明朝 ProN W3" charset="0"/>
          <a:cs typeface="ヒラギノ明朝 ProN W3" charset="0"/>
          <a:sym typeface="Palatino Linotyp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Palatino Linotype" charset="0"/>
          <a:ea typeface="ヒラギノ明朝 ProN W3" charset="0"/>
          <a:cs typeface="ヒラギノ明朝 ProN W3" charset="0"/>
          <a:sym typeface="Palatino Linotyp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Palatino Linotype" charset="0"/>
          <a:ea typeface="ヒラギノ明朝 ProN W3" charset="0"/>
          <a:cs typeface="ヒラギノ明朝 ProN W3" charset="0"/>
          <a:sym typeface="Palatino Linotyp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Palatino Linotype" charset="0"/>
          <a:ea typeface="ヒラギノ明朝 ProN W3" charset="0"/>
          <a:cs typeface="ヒラギノ明朝 ProN W3" charset="0"/>
          <a:sym typeface="Palatino Linotyp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Palatino Linotype" charset="0"/>
          <a:ea typeface="ヒラギノ明朝 ProN W3" charset="0"/>
          <a:cs typeface="ヒラギノ明朝 ProN W3" charset="0"/>
          <a:sym typeface="Palatino Linotype" charset="0"/>
        </a:defRPr>
      </a:lvl9pPr>
    </p:titleStyle>
    <p:bodyStyle>
      <a:lvl1pPr marL="273050" indent="-255588" algn="l" rtl="0" fontAlgn="base">
        <a:spcBef>
          <a:spcPts val="700"/>
        </a:spcBef>
        <a:spcAft>
          <a:spcPct val="0"/>
        </a:spcAft>
        <a:buClr>
          <a:srgbClr val="FFFFFF"/>
        </a:buClr>
        <a:buSzPct val="60000"/>
        <a:buFont typeface="Wingdings" charset="0"/>
        <a:buChar char="Ñ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Palatino Linotype" charset="0"/>
        </a:defRPr>
      </a:lvl1pPr>
      <a:lvl2pPr marL="601663" indent="-257175" algn="l" rtl="0" fontAlgn="base">
        <a:spcBef>
          <a:spcPts val="600"/>
        </a:spcBef>
        <a:spcAft>
          <a:spcPct val="0"/>
        </a:spcAft>
        <a:buClr>
          <a:srgbClr val="FFFFFF"/>
        </a:buClr>
        <a:buSzPct val="60000"/>
        <a:buFont typeface="Wingdings" charset="0"/>
        <a:buChar char="Ó"/>
        <a:defRPr sz="2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Palatino Linotype" charset="0"/>
        </a:defRPr>
      </a:lvl2pPr>
      <a:lvl3pPr marL="966788" indent="-255588" algn="l" rtl="0" fontAlgn="base">
        <a:spcBef>
          <a:spcPts val="600"/>
        </a:spcBef>
        <a:spcAft>
          <a:spcPct val="0"/>
        </a:spcAft>
        <a:buClr>
          <a:srgbClr val="FFFFFF"/>
        </a:buClr>
        <a:buSzPct val="60000"/>
        <a:buFont typeface="Wingdings" charset="0"/>
        <a:buChar char="Ô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Palatino Linotype" charset="0"/>
        </a:defRPr>
      </a:lvl3pPr>
      <a:lvl4pPr marL="1333500" indent="-257175" algn="l" rtl="0" fontAlgn="base">
        <a:spcBef>
          <a:spcPts val="500"/>
        </a:spcBef>
        <a:spcAft>
          <a:spcPct val="0"/>
        </a:spcAft>
        <a:buClr>
          <a:srgbClr val="FFFFFF"/>
        </a:buClr>
        <a:buSzPct val="60000"/>
        <a:buFont typeface="Wingdings" charset="0"/>
        <a:buChar char="Ò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Palatino Linotype" charset="0"/>
        </a:defRPr>
      </a:lvl4pPr>
      <a:lvl5pPr marL="1606550" indent="-255588" algn="l" rtl="0" fontAlgn="base">
        <a:spcBef>
          <a:spcPts val="500"/>
        </a:spcBef>
        <a:spcAft>
          <a:spcPct val="0"/>
        </a:spcAft>
        <a:buClr>
          <a:srgbClr val="FFFFFF"/>
        </a:buClr>
        <a:buSzPct val="60000"/>
        <a:buFont typeface="Wingdings" charset="0"/>
        <a:buChar char="Ñ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Palatino Linotype" charset="0"/>
        </a:defRPr>
      </a:lvl5pPr>
      <a:lvl6pPr marL="2063750" indent="-255588" algn="l" rtl="0" fontAlgn="base">
        <a:spcBef>
          <a:spcPts val="500"/>
        </a:spcBef>
        <a:spcAft>
          <a:spcPct val="0"/>
        </a:spcAft>
        <a:buClr>
          <a:srgbClr val="FFFFFF"/>
        </a:buClr>
        <a:buSzPct val="60000"/>
        <a:buFont typeface="Wingdings" charset="0"/>
        <a:buChar char="Ñ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Palatino Linotype" charset="0"/>
        </a:defRPr>
      </a:lvl6pPr>
      <a:lvl7pPr marL="2520950" indent="-255588" algn="l" rtl="0" fontAlgn="base">
        <a:spcBef>
          <a:spcPts val="500"/>
        </a:spcBef>
        <a:spcAft>
          <a:spcPct val="0"/>
        </a:spcAft>
        <a:buClr>
          <a:srgbClr val="FFFFFF"/>
        </a:buClr>
        <a:buSzPct val="60000"/>
        <a:buFont typeface="Wingdings" charset="0"/>
        <a:buChar char="Ñ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Palatino Linotype" charset="0"/>
        </a:defRPr>
      </a:lvl7pPr>
      <a:lvl8pPr marL="2978150" indent="-255588" algn="l" rtl="0" fontAlgn="base">
        <a:spcBef>
          <a:spcPts val="500"/>
        </a:spcBef>
        <a:spcAft>
          <a:spcPct val="0"/>
        </a:spcAft>
        <a:buClr>
          <a:srgbClr val="FFFFFF"/>
        </a:buClr>
        <a:buSzPct val="60000"/>
        <a:buFont typeface="Wingdings" charset="0"/>
        <a:buChar char="Ñ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Palatino Linotype" charset="0"/>
        </a:defRPr>
      </a:lvl8pPr>
      <a:lvl9pPr marL="3435350" indent="-255588" algn="l" rtl="0" fontAlgn="base">
        <a:spcBef>
          <a:spcPts val="500"/>
        </a:spcBef>
        <a:spcAft>
          <a:spcPct val="0"/>
        </a:spcAft>
        <a:buClr>
          <a:srgbClr val="FFFFFF"/>
        </a:buClr>
        <a:buSzPct val="60000"/>
        <a:buFont typeface="Wingdings" charset="0"/>
        <a:buChar char="Ñ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  <a:sym typeface="Palatino Linotyp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431800" y="8813800"/>
            <a:ext cx="82550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  <p:sp>
        <p:nvSpPr>
          <p:cNvPr id="3074" name="Line 2"/>
          <p:cNvSpPr>
            <a:spLocks noChangeShapeType="1"/>
          </p:cNvSpPr>
          <p:nvPr/>
        </p:nvSpPr>
        <p:spPr bwMode="auto">
          <a:xfrm flipH="1">
            <a:off x="9066213" y="519113"/>
            <a:ext cx="1587" cy="7964487"/>
          </a:xfrm>
          <a:prstGeom prst="line">
            <a:avLst/>
          </a:prstGeom>
          <a:noFill/>
          <a:ln w="12700" cap="flat">
            <a:solidFill>
              <a:srgbClr val="9A9A9A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9066213" y="3092450"/>
            <a:ext cx="3430587" cy="0"/>
          </a:xfrm>
          <a:prstGeom prst="line">
            <a:avLst/>
          </a:prstGeom>
          <a:noFill/>
          <a:ln w="12700" cap="flat">
            <a:solidFill>
              <a:srgbClr val="9A9A9A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9066213" y="5873750"/>
            <a:ext cx="3430587" cy="0"/>
          </a:xfrm>
          <a:prstGeom prst="line">
            <a:avLst/>
          </a:prstGeom>
          <a:noFill/>
          <a:ln w="12700" cap="flat">
            <a:solidFill>
              <a:srgbClr val="9A9A9A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 xmlns:p14="http://schemas.microsoft.com/office/powerpoint/2010/main"/>
  <p:txStyles>
    <p:titleStyle>
      <a:lvl1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431800" y="8813800"/>
            <a:ext cx="82550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  <p:sp>
        <p:nvSpPr>
          <p:cNvPr id="4098" name="Line 2"/>
          <p:cNvSpPr>
            <a:spLocks noChangeShapeType="1"/>
          </p:cNvSpPr>
          <p:nvPr/>
        </p:nvSpPr>
        <p:spPr bwMode="auto">
          <a:xfrm flipH="1">
            <a:off x="6502400" y="1803400"/>
            <a:ext cx="0" cy="4318000"/>
          </a:xfrm>
          <a:prstGeom prst="line">
            <a:avLst/>
          </a:prstGeom>
          <a:noFill/>
          <a:ln w="12700" cap="flat">
            <a:solidFill>
              <a:srgbClr val="9A9A9A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ransition xmlns:p14="http://schemas.microsoft.com/office/powerpoint/2010/main"/>
  <p:txStyles>
    <p:titleStyle>
      <a:lvl1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431800" y="8813800"/>
            <a:ext cx="82550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  <p:sp>
        <p:nvSpPr>
          <p:cNvPr id="5122" name="Line 2"/>
          <p:cNvSpPr>
            <a:spLocks noChangeShapeType="1"/>
          </p:cNvSpPr>
          <p:nvPr/>
        </p:nvSpPr>
        <p:spPr bwMode="auto">
          <a:xfrm flipH="1">
            <a:off x="4430713" y="1778000"/>
            <a:ext cx="1587" cy="5054600"/>
          </a:xfrm>
          <a:prstGeom prst="line">
            <a:avLst/>
          </a:prstGeom>
          <a:noFill/>
          <a:ln w="12700" cap="flat">
            <a:solidFill>
              <a:srgbClr val="9A9A9A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ransition xmlns:p14="http://schemas.microsoft.com/office/powerpoint/2010/main"/>
  <p:txStyles>
    <p:titleStyle>
      <a:lvl1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431800" y="8813800"/>
            <a:ext cx="82550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 flipH="1">
            <a:off x="6488113" y="508000"/>
            <a:ext cx="1587" cy="8013700"/>
          </a:xfrm>
          <a:prstGeom prst="line">
            <a:avLst/>
          </a:prstGeom>
          <a:noFill/>
          <a:ln w="12700" cap="flat">
            <a:solidFill>
              <a:srgbClr val="9A9A9A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ransition xmlns:p14="http://schemas.microsoft.com/office/powerpoint/2010/main"/>
  <p:txStyles>
    <p:titleStyle>
      <a:lvl1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431800" y="8813800"/>
            <a:ext cx="82550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  <p:sp>
        <p:nvSpPr>
          <p:cNvPr id="7170" name="Line 2"/>
          <p:cNvSpPr>
            <a:spLocks noChangeShapeType="1"/>
          </p:cNvSpPr>
          <p:nvPr/>
        </p:nvSpPr>
        <p:spPr bwMode="auto">
          <a:xfrm flipH="1">
            <a:off x="4443413" y="1776413"/>
            <a:ext cx="1587" cy="5068887"/>
          </a:xfrm>
          <a:prstGeom prst="line">
            <a:avLst/>
          </a:prstGeom>
          <a:noFill/>
          <a:ln w="12700" cap="flat">
            <a:solidFill>
              <a:srgbClr val="9A9A9A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 flipH="1">
            <a:off x="8545513" y="1776413"/>
            <a:ext cx="1587" cy="5068887"/>
          </a:xfrm>
          <a:prstGeom prst="line">
            <a:avLst/>
          </a:prstGeom>
          <a:noFill/>
          <a:ln w="12700" cap="flat">
            <a:solidFill>
              <a:srgbClr val="9A9A9A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ransition xmlns:p14="http://schemas.microsoft.com/office/powerpoint/2010/main"/>
  <p:txStyles>
    <p:titleStyle>
      <a:lvl1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431800" y="8813800"/>
            <a:ext cx="82550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xmlns:p14="http://schemas.microsoft.com/office/powerpoint/2010/main"/>
  <p:txStyles>
    <p:titleStyle>
      <a:lvl1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  <a:sym typeface="Helvetica Neue Light" charset="0"/>
        </a:defRPr>
      </a:lvl1pPr>
      <a:lvl2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2pPr>
      <a:lvl3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3pPr>
      <a:lvl4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4pPr>
      <a:lvl5pPr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Helvetica Neue Light" charset="0"/>
          <a:ea typeface="ヒラギノ角ゴ ProN W3" charset="0"/>
          <a:cs typeface="ヒラギノ角ゴ ProN W3" charset="0"/>
          <a:sym typeface="Helvetica Neue Light" charset="0"/>
        </a:defRPr>
      </a:lvl9pPr>
    </p:titleStyle>
    <p:bodyStyle>
      <a:lvl1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571500" y="2324100"/>
            <a:ext cx="5080000" cy="656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text styles</a:t>
            </a:r>
          </a:p>
          <a:p>
            <a:pPr lvl="1"/>
            <a:r>
              <a:rPr lang="en-US">
                <a:sym typeface="Helvetica Neue" charset="0"/>
              </a:rPr>
              <a:t>Second level</a:t>
            </a:r>
          </a:p>
          <a:p>
            <a:pPr lvl="2"/>
            <a:r>
              <a:rPr lang="en-US">
                <a:sym typeface="Helvetica Neue" charset="0"/>
              </a:rPr>
              <a:t>Third level</a:t>
            </a:r>
          </a:p>
          <a:p>
            <a:pPr lvl="3"/>
            <a:r>
              <a:rPr lang="en-US">
                <a:sym typeface="Helvetica Neue" charset="0"/>
              </a:rPr>
              <a:t>Fourth level</a:t>
            </a:r>
          </a:p>
          <a:p>
            <a:pPr lvl="4"/>
            <a:r>
              <a:rPr lang="en-US">
                <a:sym typeface="Helvetica Neue" charset="0"/>
              </a:rPr>
              <a:t>Fifth level</a:t>
            </a:r>
          </a:p>
        </p:txBody>
      </p:sp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647700" y="1968500"/>
            <a:ext cx="4876800" cy="0"/>
          </a:xfrm>
          <a:prstGeom prst="line">
            <a:avLst/>
          </a:prstGeom>
          <a:noFill/>
          <a:ln w="12700" cap="flat">
            <a:solidFill>
              <a:srgbClr val="888888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>
            <p:ph type="title"/>
          </p:nvPr>
        </p:nvSpPr>
        <p:spPr bwMode="auto">
          <a:xfrm>
            <a:off x="571500" y="330200"/>
            <a:ext cx="50800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Neue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  <a:sym typeface="Helvetica Neue" charset="0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Helvetica Neue" charset="0"/>
          <a:ea typeface="ヒラギノ角ゴ ProN W3" charset="0"/>
          <a:cs typeface="ヒラギノ角ゴ ProN W3" charset="0"/>
          <a:sym typeface="Helvetica Neue" charset="0"/>
        </a:defRPr>
      </a:lvl9pPr>
    </p:titleStyle>
    <p:bodyStyle>
      <a:lvl1pPr marL="2667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1pPr>
      <a:lvl2pPr marL="6604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2pPr>
      <a:lvl3pPr marL="11049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3pPr>
      <a:lvl4pPr marL="15494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4pPr>
      <a:lvl5pPr marL="19939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5pPr>
      <a:lvl6pPr marL="24511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6pPr>
      <a:lvl7pPr marL="29083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7pPr>
      <a:lvl8pPr marL="33655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8pPr>
      <a:lvl9pPr marL="3822700" indent="-266700" algn="l" rtl="0" fontAlgn="base">
        <a:spcBef>
          <a:spcPts val="4800"/>
        </a:spcBef>
        <a:spcAft>
          <a:spcPct val="0"/>
        </a:spcAft>
        <a:buClr>
          <a:srgbClr val="660000"/>
        </a:buClr>
        <a:buSzPct val="100000"/>
        <a:buFont typeface="Helvetica Neue" charset="0"/>
        <a:buChar char="•"/>
        <a:defRPr sz="2600">
          <a:solidFill>
            <a:srgbClr val="660000"/>
          </a:solidFill>
          <a:latin typeface="+mn-lt"/>
          <a:ea typeface="+mn-ea"/>
          <a:cs typeface="+mn-cs"/>
          <a:sym typeface="Helvetica Neue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5800" y="8891588"/>
            <a:ext cx="1808163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5" t="25360" r="6342" b="42381"/>
          <a:stretch>
            <a:fillRect/>
          </a:stretch>
        </p:blipFill>
        <p:spPr bwMode="auto">
          <a:xfrm>
            <a:off x="1409700" y="1955800"/>
            <a:ext cx="10233025" cy="484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1507" name="Rectangle 3"/>
          <p:cNvSpPr>
            <a:spLocks/>
          </p:cNvSpPr>
          <p:nvPr/>
        </p:nvSpPr>
        <p:spPr bwMode="auto">
          <a:xfrm>
            <a:off x="1155700" y="7353300"/>
            <a:ext cx="7912100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chemeClr val="tx1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38100" tIns="38100" rIns="38100" bIns="38100"/>
          <a:lstStyle/>
          <a:p>
            <a:pPr marL="247650" indent="-247650" algn="l">
              <a:spcBef>
                <a:spcPts val="2600"/>
              </a:spcBef>
              <a:buClr>
                <a:srgbClr val="FFFFFF"/>
              </a:buClr>
              <a:buSzPct val="100000"/>
              <a:buFont typeface="Arial" charset="0"/>
              <a:buChar char="•"/>
            </a:pPr>
            <a:r>
              <a:rPr lang="en-US" sz="2600" dirty="0">
                <a:solidFill>
                  <a:srgbClr val="660000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8 Climate Science Centers </a:t>
            </a:r>
            <a:r>
              <a:rPr lang="en-US" sz="2600" dirty="0" smtClean="0">
                <a:solidFill>
                  <a:srgbClr val="660000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Nationwide</a:t>
            </a:r>
          </a:p>
          <a:p>
            <a:pPr marL="247650" indent="-247650" algn="l">
              <a:spcBef>
                <a:spcPts val="2600"/>
              </a:spcBef>
              <a:buClr>
                <a:srgbClr val="FFFFFF"/>
              </a:buClr>
              <a:buSzPct val="100000"/>
              <a:buFont typeface="Arial" charset="0"/>
              <a:buChar char="•"/>
            </a:pPr>
            <a:r>
              <a:rPr lang="en-US" sz="2600" dirty="0" smtClean="0">
                <a:solidFill>
                  <a:srgbClr val="660000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Fuzzy </a:t>
            </a:r>
            <a:r>
              <a:rPr lang="en-US" sz="2600" dirty="0">
                <a:solidFill>
                  <a:srgbClr val="660000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Boundaries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571500" y="330200"/>
            <a:ext cx="118618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b"/>
          <a:lstStyle/>
          <a:p>
            <a:pPr algn="l"/>
            <a:r>
              <a:rPr lang="en-US">
                <a:solidFill>
                  <a:schemeClr val="tx1"/>
                </a:solidFill>
                <a:latin typeface="Helvetica Neue" charset="0"/>
                <a:ea typeface="ＭＳ Ｐゴシック" charset="0"/>
                <a:cs typeface="Helvetica Neue" charset="0"/>
                <a:sym typeface="Helvetica Neue" charset="0"/>
              </a:rPr>
              <a:t>DoI/USGS Climate Science Centers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err="1"/>
              <a:t>DoI</a:t>
            </a:r>
            <a:r>
              <a:rPr lang="en-US" dirty="0"/>
              <a:t>/USGS Climate Science Centers</a:t>
            </a:r>
          </a:p>
        </p:txBody>
      </p:sp>
      <p:sp>
        <p:nvSpPr>
          <p:cNvPr id="2253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ct val="0"/>
              </a:spcBef>
              <a:buClrTx/>
            </a:pPr>
            <a:r>
              <a:rPr lang="en-US"/>
              <a:t>All eight Climate Science Centers (CSC) up and running </a:t>
            </a:r>
          </a:p>
          <a:p>
            <a:pPr lvl="1">
              <a:spcBef>
                <a:spcPct val="0"/>
              </a:spcBef>
              <a:buClrTx/>
            </a:pPr>
            <a:r>
              <a:rPr lang="en-US"/>
              <a:t>Staffing madly underway (6 directors selected; 2 more soon) </a:t>
            </a:r>
          </a:p>
          <a:p>
            <a:pPr lvl="1">
              <a:spcBef>
                <a:spcPct val="0"/>
              </a:spcBef>
              <a:buClrTx/>
            </a:pPr>
            <a:r>
              <a:rPr lang="en-US"/>
              <a:t>Post-docs, staff, and students coming on board – alignment with CSC priorities a key consideration </a:t>
            </a:r>
          </a:p>
          <a:p>
            <a:pPr>
              <a:spcBef>
                <a:spcPts val="2400"/>
              </a:spcBef>
              <a:buClrTx/>
            </a:pPr>
            <a:r>
              <a:rPr lang="en-US"/>
              <a:t>About 60 projects worth &gt;$10 million to be funded in FY12</a:t>
            </a:r>
          </a:p>
          <a:p>
            <a:pPr>
              <a:spcBef>
                <a:spcPts val="2400"/>
              </a:spcBef>
              <a:buClrTx/>
            </a:pPr>
            <a:r>
              <a:rPr lang="en-US"/>
              <a:t>Commitment to a partner-driven enterprise being moved from paper to practice: </a:t>
            </a:r>
          </a:p>
          <a:p>
            <a:pPr lvl="1">
              <a:spcBef>
                <a:spcPct val="0"/>
              </a:spcBef>
              <a:buClrTx/>
            </a:pPr>
            <a:r>
              <a:rPr lang="en-US"/>
              <a:t>Project selection heavily partner-driven, with partners involved in all key decision points, including development of a strategic science plan and annual priorities</a:t>
            </a:r>
          </a:p>
          <a:p>
            <a:pPr lvl="1">
              <a:spcBef>
                <a:spcPct val="0"/>
              </a:spcBef>
              <a:buClrTx/>
            </a:pPr>
            <a:r>
              <a:rPr lang="en-US"/>
              <a:t>Stakeholder Advisory Committees are in place or being established </a:t>
            </a:r>
          </a:p>
          <a:p>
            <a:pPr lvl="1">
              <a:spcBef>
                <a:spcPct val="0"/>
              </a:spcBef>
              <a:buClrTx/>
            </a:pPr>
            <a:r>
              <a:rPr lang="en-US"/>
              <a:t>DOI plans to convene a national-level Federal advisory committee (FAC) in early 2013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err="1" smtClean="0"/>
              <a:t>DoI</a:t>
            </a:r>
            <a:r>
              <a:rPr lang="en-US" dirty="0" smtClean="0"/>
              <a:t>/USGS Climate Science Centers</a:t>
            </a:r>
            <a:endParaRPr lang="en-US" dirty="0"/>
          </a:p>
        </p:txBody>
      </p:sp>
      <p:sp>
        <p:nvSpPr>
          <p:cNvPr id="2355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Tx/>
            </a:pPr>
            <a:r>
              <a:rPr lang="en-US"/>
              <a:t>Inter-CSC and national project work moving forward</a:t>
            </a:r>
          </a:p>
          <a:p>
            <a:pPr lvl="1">
              <a:spcBef>
                <a:spcPct val="0"/>
              </a:spcBef>
              <a:buClrTx/>
            </a:pPr>
            <a:r>
              <a:rPr lang="en-US"/>
              <a:t>National Climate Change and Wildlife Science Center (USGS HQ) managed National Climate Assessment input and led chapter on climate effects on biodiversity, ecosystems, and ecosystem services </a:t>
            </a:r>
          </a:p>
          <a:p>
            <a:pPr lvl="1">
              <a:spcBef>
                <a:spcPct val="0"/>
              </a:spcBef>
              <a:buClrTx/>
            </a:pPr>
            <a:r>
              <a:rPr lang="ja-JP" altLang="en-US">
                <a:latin typeface="Arial"/>
              </a:rPr>
              <a:t>“</a:t>
            </a:r>
            <a:r>
              <a:rPr lang="en-US"/>
              <a:t>Grand challenges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ideas from Norman, OK meeting (June 26-28, 2012)</a:t>
            </a:r>
          </a:p>
          <a:p>
            <a:pPr>
              <a:buClrTx/>
            </a:pPr>
            <a:r>
              <a:rPr lang="en-US"/>
              <a:t>Cautiously optimistic regarding budget – House Interior appropriations bill (not yet passed by House, but out of committee) makes a very minor (~3%) reduction in NCCWSC / CSC budget, compared to ~10% overall for USGS and around 20% for some other climate research programs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- Top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 Neue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Photo - 3 Up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3 Up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3 U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 &amp; Bullets - Left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 Neue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itle &amp; Bullets - Right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 Neue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Photo - Horizontal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 Neue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Title &amp; Bullets - 2 Colum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 Neue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Blank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Photo - Vertical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 Neue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Title &amp; Subtitl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 Neue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Title -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Helvetica Neue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 Neue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Default - Two Content - No Graphics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wo Content - No Graphics">
      <a:majorFont>
        <a:latin typeface="Palatino Linotype"/>
        <a:ea typeface="ヒラギノ明朝 ProN W3"/>
        <a:cs typeface="ヒラギノ明朝 ProN W3"/>
      </a:majorFont>
      <a:minorFont>
        <a:latin typeface="Palatino Linotype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Default - Two Content - No Graphic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hoto - 4 Up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4 Up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4 U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2 Up Landscap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2 Up Landscap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2 Up Landscap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2 Up Portrait &amp; Landscap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2 Up Portrait &amp; Landscap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2 Up Portrait &amp; Landscap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hoto - 2 Up Portrait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2 Up Portrait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2 Up Portrai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hoto - 3 Up Portrait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3 Up Portrait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3 Up Portrai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hoto - Big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Big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Photo - Bi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, Bullets &amp; Phot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FBFBF"/>
      </a:accent1>
      <a:accent2>
        <a:srgbClr val="333399"/>
      </a:accent2>
      <a:accent3>
        <a:srgbClr val="FFFFFF"/>
      </a:accent3>
      <a:accent4>
        <a:srgbClr val="000000"/>
      </a:accent4>
      <a:accent5>
        <a:srgbClr val="DCDCDC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 Neue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FBFBF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Neue Light" charset="0"/>
            <a:ea typeface="ヒラギノ角ゴ ProN W3" charset="0"/>
            <a:cs typeface="ヒラギノ角ゴ ProN W3" charset="0"/>
            <a:sym typeface="Helvetica Neue Light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258</Words>
  <Characters>0</Characters>
  <Application>Microsoft Macintosh PowerPoint</Application>
  <PresentationFormat>Custom</PresentationFormat>
  <Lines>0</Lines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20</vt:i4>
      </vt:variant>
      <vt:variant>
        <vt:lpstr>Slide Titles</vt:lpstr>
      </vt:variant>
      <vt:variant>
        <vt:i4>3</vt:i4>
      </vt:variant>
    </vt:vector>
  </HeadingPairs>
  <TitlesOfParts>
    <vt:vector size="30" baseType="lpstr">
      <vt:lpstr>Helvetica Neue Light</vt:lpstr>
      <vt:lpstr>ヒラギノ角ゴ ProN W3</vt:lpstr>
      <vt:lpstr>Helvetica Neue</vt:lpstr>
      <vt:lpstr>Palatino Linotype</vt:lpstr>
      <vt:lpstr>ヒラギノ明朝 ProN W3</vt:lpstr>
      <vt:lpstr>Wingdings</vt:lpstr>
      <vt:lpstr>Arial</vt:lpstr>
      <vt:lpstr>Title - Top</vt:lpstr>
      <vt:lpstr>Title &amp; Bullets</vt:lpstr>
      <vt:lpstr>Photo - 4 Up</vt:lpstr>
      <vt:lpstr>Photo - 2 Up Landscape</vt:lpstr>
      <vt:lpstr>Photo - 2 Up Portrait &amp; Landscape</vt:lpstr>
      <vt:lpstr>Photo - 2 Up Portrait</vt:lpstr>
      <vt:lpstr>Photo - 3 Up Portrait</vt:lpstr>
      <vt:lpstr>Photo - Big</vt:lpstr>
      <vt:lpstr>Title, Bullets &amp; Photo</vt:lpstr>
      <vt:lpstr>Photo - 3 Up</vt:lpstr>
      <vt:lpstr>Title &amp; Bullets - Left</vt:lpstr>
      <vt:lpstr>Title &amp; Bullets - Right</vt:lpstr>
      <vt:lpstr>Bullets</vt:lpstr>
      <vt:lpstr>Photo - Horizontal</vt:lpstr>
      <vt:lpstr>Title &amp; Bullets - 2 Column</vt:lpstr>
      <vt:lpstr>Blank</vt:lpstr>
      <vt:lpstr>Photo - Vertical</vt:lpstr>
      <vt:lpstr>Title &amp; Subtitle</vt:lpstr>
      <vt:lpstr>Title - Center</vt:lpstr>
      <vt:lpstr>Default - Two Content - No Graphics</vt:lpstr>
      <vt:lpstr>PowerPoint Presentation</vt:lpstr>
      <vt:lpstr>DoI/USGS Climate Science Centers</vt:lpstr>
      <vt:lpstr>DoI/USGS Climate Science Centers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Renee McPherson</cp:lastModifiedBy>
  <cp:revision>1</cp:revision>
  <dcterms:modified xsi:type="dcterms:W3CDTF">2012-07-11T13:24:58Z</dcterms:modified>
</cp:coreProperties>
</file>