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5" d="100"/>
          <a:sy n="135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C048-BEA4-45F7-9D8D-294C9C3FBF86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F5E6-8DA7-478A-B60B-7DA28D205B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4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"/>
            <a:ext cx="5673263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52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pic>
        <p:nvPicPr>
          <p:cNvPr id="7" name="Picture 6" descr="fig14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43200"/>
            <a:ext cx="4315142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2814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400300" y="4000500"/>
            <a:ext cx="15240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3276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EYE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Guimond</dc:creator>
  <cp:lastModifiedBy>Stephen Guimond</cp:lastModifiedBy>
  <cp:revision>3</cp:revision>
  <dcterms:created xsi:type="dcterms:W3CDTF">2009-09-19T19:16:24Z</dcterms:created>
  <dcterms:modified xsi:type="dcterms:W3CDTF">2009-09-19T19:36:48Z</dcterms:modified>
</cp:coreProperties>
</file>