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embeddings/oleObject3.bin" ContentType="application/vnd.openxmlformats-officedocument.oleObject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embeddings/oleObject1.bin" ContentType="application/vnd.openxmlformats-officedocument.oleObject"/>
  <Override PartName="/ppt/slideLayouts/slideLayout6.xml" ContentType="application/vnd.openxmlformats-officedocument.presentationml.slideLayout+xml"/>
  <Override PartName="/ppt/embeddings/Microsoft_Equation2.bin" ContentType="application/vnd.openxmlformats-officedocument.oleObject"/>
  <Default Extension="wmf" ContentType="image/x-wmf"/>
  <Override PartName="/docProps/core.xml" ContentType="application/vnd.openxmlformats-package.core-properties+xml"/>
  <Default Extension="pict" ContentType="image/pict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embeddings/oleObject2.bin" ContentType="application/vnd.openxmlformats-officedocument.oleObjec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Default Extension="vml" ContentType="application/vnd.openxmlformats-officedocument.vmlDrawing"/>
  <Override PartName="/ppt/slideLayouts/slideLayout5.xml" ContentType="application/vnd.openxmlformats-officedocument.presentationml.slideLayout+xml"/>
  <Override PartName="/ppt/embeddings/Microsoft_Equation1.bin" ContentType="application/vnd.openxmlformats-officedocument.oleObject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1216" y="-3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4" Type="http://schemas.openxmlformats.org/officeDocument/2006/relationships/image" Target="../media/image4.wmf"/><Relationship Id="rId5" Type="http://schemas.openxmlformats.org/officeDocument/2006/relationships/image" Target="../media/image5.pict"/><Relationship Id="rId1" Type="http://schemas.openxmlformats.org/officeDocument/2006/relationships/image" Target="../media/image1.wmf"/><Relationship Id="rId2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9387-3216-4CAF-903F-26BB28E2D873}" type="datetimeFigureOut">
              <a:rPr lang="en-US" smtClean="0"/>
              <a:pPr/>
              <a:t>2/15/11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4CF49-5EEB-4ADC-B3E0-3D5C97E862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9387-3216-4CAF-903F-26BB28E2D873}" type="datetimeFigureOut">
              <a:rPr lang="en-US" smtClean="0"/>
              <a:pPr/>
              <a:t>2/15/11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4CF49-5EEB-4ADC-B3E0-3D5C97E862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9387-3216-4CAF-903F-26BB28E2D873}" type="datetimeFigureOut">
              <a:rPr lang="en-US" smtClean="0"/>
              <a:pPr/>
              <a:t>2/15/11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4CF49-5EEB-4ADC-B3E0-3D5C97E862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9387-3216-4CAF-903F-26BB28E2D873}" type="datetimeFigureOut">
              <a:rPr lang="en-US" smtClean="0"/>
              <a:pPr/>
              <a:t>2/15/11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4CF49-5EEB-4ADC-B3E0-3D5C97E862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9387-3216-4CAF-903F-26BB28E2D873}" type="datetimeFigureOut">
              <a:rPr lang="en-US" smtClean="0"/>
              <a:pPr/>
              <a:t>2/15/11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4CF49-5EEB-4ADC-B3E0-3D5C97E862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9387-3216-4CAF-903F-26BB28E2D873}" type="datetimeFigureOut">
              <a:rPr lang="en-US" smtClean="0"/>
              <a:pPr/>
              <a:t>2/15/11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4CF49-5EEB-4ADC-B3E0-3D5C97E862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9387-3216-4CAF-903F-26BB28E2D873}" type="datetimeFigureOut">
              <a:rPr lang="en-US" smtClean="0"/>
              <a:pPr/>
              <a:t>2/15/11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4CF49-5EEB-4ADC-B3E0-3D5C97E862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9387-3216-4CAF-903F-26BB28E2D873}" type="datetimeFigureOut">
              <a:rPr lang="en-US" smtClean="0"/>
              <a:pPr/>
              <a:t>2/15/11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4CF49-5EEB-4ADC-B3E0-3D5C97E862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9387-3216-4CAF-903F-26BB28E2D873}" type="datetimeFigureOut">
              <a:rPr lang="en-US" smtClean="0"/>
              <a:pPr/>
              <a:t>2/15/11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4CF49-5EEB-4ADC-B3E0-3D5C97E862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9387-3216-4CAF-903F-26BB28E2D873}" type="datetimeFigureOut">
              <a:rPr lang="en-US" smtClean="0"/>
              <a:pPr/>
              <a:t>2/15/11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4CF49-5EEB-4ADC-B3E0-3D5C97E862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9387-3216-4CAF-903F-26BB28E2D873}" type="datetimeFigureOut">
              <a:rPr lang="en-US" smtClean="0"/>
              <a:pPr/>
              <a:t>2/15/11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4CF49-5EEB-4ADC-B3E0-3D5C97E862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A9387-3216-4CAF-903F-26BB28E2D873}" type="datetimeFigureOut">
              <a:rPr lang="en-US" smtClean="0"/>
              <a:pPr/>
              <a:t>2/15/11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24CF49-5EEB-4ADC-B3E0-3D5C97E8625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4" Type="http://schemas.openxmlformats.org/officeDocument/2006/relationships/image" Target="../media/image7.png"/><Relationship Id="rId5" Type="http://schemas.openxmlformats.org/officeDocument/2006/relationships/oleObject" Target="../embeddings/oleObject1.bin"/><Relationship Id="rId6" Type="http://schemas.openxmlformats.org/officeDocument/2006/relationships/oleObject" Target="../embeddings/oleObject2.bin"/><Relationship Id="rId7" Type="http://schemas.openxmlformats.org/officeDocument/2006/relationships/oleObject" Target="../embeddings/Microsoft_Equation1.bin"/><Relationship Id="rId8" Type="http://schemas.openxmlformats.org/officeDocument/2006/relationships/oleObject" Target="../embeddings/oleObject3.bin"/><Relationship Id="rId9" Type="http://schemas.openxmlformats.org/officeDocument/2006/relationships/oleObject" Target="../embeddings/Microsoft_Equation2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1219200" y="87868"/>
            <a:ext cx="6096000" cy="6617732"/>
            <a:chOff x="1219200" y="87868"/>
            <a:chExt cx="6096000" cy="6617732"/>
          </a:xfrm>
        </p:grpSpPr>
        <p:cxnSp>
          <p:nvCxnSpPr>
            <p:cNvPr id="64" name="Straight Arrow Connector 63"/>
            <p:cNvCxnSpPr/>
            <p:nvPr/>
          </p:nvCxnSpPr>
          <p:spPr>
            <a:xfrm rot="5400000">
              <a:off x="2255917" y="5192633"/>
              <a:ext cx="365760" cy="79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4" name="Picture 3" descr="p3.jpeg"/>
            <p:cNvPicPr>
              <a:picLocks noChangeAspect="1"/>
            </p:cNvPicPr>
            <p:nvPr/>
          </p:nvPicPr>
          <p:blipFill>
            <a:blip r:embed="rId3" cstate="print">
              <a:grayscl/>
            </a:blip>
            <a:stretch>
              <a:fillRect/>
            </a:stretch>
          </p:blipFill>
          <p:spPr>
            <a:xfrm>
              <a:off x="2743200" y="133350"/>
              <a:ext cx="2072640" cy="609600"/>
            </a:xfrm>
            <a:prstGeom prst="rect">
              <a:avLst/>
            </a:prstGeom>
            <a:noFill/>
          </p:spPr>
        </p:pic>
        <p:pic>
          <p:nvPicPr>
            <p:cNvPr id="14" name="Picture 13" descr="test.png"/>
            <p:cNvPicPr>
              <a:picLocks noChangeAspect="1"/>
            </p:cNvPicPr>
            <p:nvPr/>
          </p:nvPicPr>
          <p:blipFill>
            <a:blip r:embed="rId4" cstate="print">
              <a:grayscl/>
            </a:blip>
            <a:stretch>
              <a:fillRect/>
            </a:stretch>
          </p:blipFill>
          <p:spPr>
            <a:xfrm>
              <a:off x="3733800" y="1200150"/>
              <a:ext cx="1168121" cy="1143000"/>
            </a:xfrm>
            <a:prstGeom prst="rect">
              <a:avLst/>
            </a:prstGeom>
            <a:noFill/>
          </p:spPr>
        </p:pic>
        <p:cxnSp>
          <p:nvCxnSpPr>
            <p:cNvPr id="16" name="Straight Connector 15"/>
            <p:cNvCxnSpPr/>
            <p:nvPr/>
          </p:nvCxnSpPr>
          <p:spPr>
            <a:xfrm rot="5400000">
              <a:off x="3914775" y="561975"/>
              <a:ext cx="781050" cy="685800"/>
            </a:xfrm>
            <a:prstGeom prst="lin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4381500" y="781050"/>
              <a:ext cx="76200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40" name="Object 39"/>
            <p:cNvGraphicFramePr>
              <a:graphicFrameLocks noChangeAspect="1"/>
            </p:cNvGraphicFramePr>
            <p:nvPr/>
          </p:nvGraphicFramePr>
          <p:xfrm>
            <a:off x="2006600" y="3867150"/>
            <a:ext cx="812800" cy="366713"/>
          </p:xfrm>
          <a:graphic>
            <a:graphicData uri="http://schemas.openxmlformats.org/presentationml/2006/ole">
              <p:oleObj spid="_x0000_s1030" name="Equation" r:id="rId5" imgW="507960" imgH="228600" progId="">
                <p:embed/>
              </p:oleObj>
            </a:graphicData>
          </a:graphic>
        </p:graphicFrame>
        <p:sp>
          <p:nvSpPr>
            <p:cNvPr id="41" name="TextBox 40"/>
            <p:cNvSpPr txBox="1"/>
            <p:nvPr/>
          </p:nvSpPr>
          <p:spPr>
            <a:xfrm>
              <a:off x="1752600" y="4629150"/>
              <a:ext cx="1371600" cy="369332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S</a:t>
              </a:r>
              <a:r>
                <a:rPr lang="en-US" dirty="0" smtClean="0"/>
                <a:t>aturated</a:t>
              </a:r>
              <a:endParaRPr lang="en-US" dirty="0"/>
            </a:p>
          </p:txBody>
        </p:sp>
        <p:graphicFrame>
          <p:nvGraphicFramePr>
            <p:cNvPr id="1031" name="Object 7"/>
            <p:cNvGraphicFramePr>
              <a:graphicFrameLocks noChangeAspect="1"/>
            </p:cNvGraphicFramePr>
            <p:nvPr/>
          </p:nvGraphicFramePr>
          <p:xfrm>
            <a:off x="5588000" y="3881437"/>
            <a:ext cx="812800" cy="366713"/>
          </p:xfrm>
          <a:graphic>
            <a:graphicData uri="http://schemas.openxmlformats.org/presentationml/2006/ole">
              <p:oleObj spid="_x0000_s1031" name="Equation" r:id="rId6" imgW="507960" imgH="228600" progId="">
                <p:embed/>
              </p:oleObj>
            </a:graphicData>
          </a:graphic>
        </p:graphicFrame>
        <p:sp>
          <p:nvSpPr>
            <p:cNvPr id="44" name="Down Arrow 43"/>
            <p:cNvSpPr/>
            <p:nvPr/>
          </p:nvSpPr>
          <p:spPr>
            <a:xfrm>
              <a:off x="4038600" y="2438400"/>
              <a:ext cx="304800" cy="381000"/>
            </a:xfrm>
            <a:prstGeom prst="downArrow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886200" y="2126218"/>
              <a:ext cx="762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2 km</a:t>
              </a:r>
              <a:endParaRPr lang="en-US" dirty="0"/>
            </a:p>
          </p:txBody>
        </p:sp>
        <p:sp>
          <p:nvSpPr>
            <p:cNvPr id="46" name="TextBox 45"/>
            <p:cNvSpPr txBox="1"/>
            <p:nvPr/>
          </p:nvSpPr>
          <p:spPr>
            <a:xfrm rot="18883345">
              <a:off x="4553691" y="1910229"/>
              <a:ext cx="762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2 km</a:t>
              </a:r>
              <a:endParaRPr lang="en-US" dirty="0"/>
            </a:p>
          </p:txBody>
        </p:sp>
        <p:sp>
          <p:nvSpPr>
            <p:cNvPr id="47" name="TextBox 46"/>
            <p:cNvSpPr txBox="1"/>
            <p:nvPr/>
          </p:nvSpPr>
          <p:spPr>
            <a:xfrm rot="16200000">
              <a:off x="4615934" y="1396484"/>
              <a:ext cx="762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  <a:r>
                <a:rPr lang="en-US" dirty="0" smtClean="0"/>
                <a:t> km</a:t>
              </a:r>
              <a:endParaRPr lang="en-US" dirty="0"/>
            </a:p>
          </p:txBody>
        </p:sp>
        <p:graphicFrame>
          <p:nvGraphicFramePr>
            <p:cNvPr id="1032" name="Object 6"/>
            <p:cNvGraphicFramePr>
              <a:graphicFrameLocks noChangeAspect="1"/>
            </p:cNvGraphicFramePr>
            <p:nvPr/>
          </p:nvGraphicFramePr>
          <p:xfrm>
            <a:off x="1755775" y="6153150"/>
            <a:ext cx="1444625" cy="549275"/>
          </p:xfrm>
          <a:graphic>
            <a:graphicData uri="http://schemas.openxmlformats.org/presentationml/2006/ole">
              <p:oleObj spid="_x0000_s1032" name="Equation" r:id="rId7" imgW="1168200" imgH="444240" progId="Equation.3">
                <p:embed/>
              </p:oleObj>
            </a:graphicData>
          </a:graphic>
        </p:graphicFrame>
        <p:cxnSp>
          <p:nvCxnSpPr>
            <p:cNvPr id="51" name="Straight Arrow Connector 50"/>
            <p:cNvCxnSpPr/>
            <p:nvPr/>
          </p:nvCxnSpPr>
          <p:spPr>
            <a:xfrm rot="10800000" flipV="1">
              <a:off x="2438400" y="3486150"/>
              <a:ext cx="1447800" cy="3048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/>
            <p:nvPr/>
          </p:nvCxnSpPr>
          <p:spPr>
            <a:xfrm>
              <a:off x="4648200" y="3486150"/>
              <a:ext cx="1444752" cy="3048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/>
            <p:nvPr/>
          </p:nvCxnSpPr>
          <p:spPr>
            <a:xfrm rot="5400000">
              <a:off x="2255917" y="4415393"/>
              <a:ext cx="365760" cy="79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Box 61"/>
            <p:cNvSpPr txBox="1"/>
            <p:nvPr/>
          </p:nvSpPr>
          <p:spPr>
            <a:xfrm>
              <a:off x="5334000" y="4640818"/>
              <a:ext cx="1371600" cy="369332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Unsaturated</a:t>
              </a:r>
              <a:endParaRPr lang="en-US" dirty="0"/>
            </a:p>
          </p:txBody>
        </p:sp>
        <p:cxnSp>
          <p:nvCxnSpPr>
            <p:cNvPr id="63" name="Straight Arrow Connector 62"/>
            <p:cNvCxnSpPr/>
            <p:nvPr/>
          </p:nvCxnSpPr>
          <p:spPr>
            <a:xfrm rot="5400000">
              <a:off x="5837317" y="4430633"/>
              <a:ext cx="365760" cy="79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033" name="Object 6"/>
            <p:cNvGraphicFramePr>
              <a:graphicFrameLocks noChangeAspect="1"/>
            </p:cNvGraphicFramePr>
            <p:nvPr/>
          </p:nvGraphicFramePr>
          <p:xfrm>
            <a:off x="5705475" y="6153150"/>
            <a:ext cx="695325" cy="552450"/>
          </p:xfrm>
          <a:graphic>
            <a:graphicData uri="http://schemas.openxmlformats.org/presentationml/2006/ole">
              <p:oleObj spid="_x0000_s1033" name="Equation" r:id="rId8" imgW="495000" imgH="393480" progId="">
                <p:embed/>
              </p:oleObj>
            </a:graphicData>
          </a:graphic>
        </p:graphicFrame>
        <p:sp>
          <p:nvSpPr>
            <p:cNvPr id="69" name="TextBox 68"/>
            <p:cNvSpPr txBox="1"/>
            <p:nvPr/>
          </p:nvSpPr>
          <p:spPr>
            <a:xfrm>
              <a:off x="1219200" y="5391150"/>
              <a:ext cx="2514600" cy="369332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Release heating/cooling</a:t>
              </a:r>
              <a:endParaRPr lang="en-US" dirty="0"/>
            </a:p>
          </p:txBody>
        </p:sp>
        <p:cxnSp>
          <p:nvCxnSpPr>
            <p:cNvPr id="70" name="Straight Arrow Connector 69"/>
            <p:cNvCxnSpPr/>
            <p:nvPr/>
          </p:nvCxnSpPr>
          <p:spPr>
            <a:xfrm rot="5400000">
              <a:off x="2255917" y="5954633"/>
              <a:ext cx="365760" cy="79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Arrow Connector 70"/>
            <p:cNvCxnSpPr/>
            <p:nvPr/>
          </p:nvCxnSpPr>
          <p:spPr>
            <a:xfrm rot="5400000">
              <a:off x="5837317" y="5192633"/>
              <a:ext cx="365760" cy="79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/>
            <p:cNvSpPr txBox="1"/>
            <p:nvPr/>
          </p:nvSpPr>
          <p:spPr>
            <a:xfrm>
              <a:off x="4800600" y="5391150"/>
              <a:ext cx="2514600" cy="369332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No heating/cooling</a:t>
              </a:r>
              <a:endParaRPr lang="en-US" dirty="0"/>
            </a:p>
          </p:txBody>
        </p:sp>
        <p:cxnSp>
          <p:nvCxnSpPr>
            <p:cNvPr id="74" name="Straight Arrow Connector 73"/>
            <p:cNvCxnSpPr/>
            <p:nvPr/>
          </p:nvCxnSpPr>
          <p:spPr>
            <a:xfrm rot="5400000">
              <a:off x="5837317" y="5954633"/>
              <a:ext cx="365760" cy="79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TextBox 75"/>
            <p:cNvSpPr txBox="1"/>
            <p:nvPr/>
          </p:nvSpPr>
          <p:spPr>
            <a:xfrm>
              <a:off x="3048000" y="87868"/>
              <a:ext cx="152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NOAA WP-3D</a:t>
              </a:r>
              <a:endParaRPr lang="en-US" dirty="0"/>
            </a:p>
          </p:txBody>
        </p:sp>
        <p:graphicFrame>
          <p:nvGraphicFramePr>
            <p:cNvPr id="30" name="Object 29"/>
            <p:cNvGraphicFramePr>
              <a:graphicFrameLocks noChangeAspect="1"/>
            </p:cNvGraphicFramePr>
            <p:nvPr/>
          </p:nvGraphicFramePr>
          <p:xfrm>
            <a:off x="2540000" y="2879725"/>
            <a:ext cx="3556000" cy="549275"/>
          </p:xfrm>
          <a:graphic>
            <a:graphicData uri="http://schemas.openxmlformats.org/presentationml/2006/ole">
              <p:oleObj spid="_x0000_s1036" name="Equation" r:id="rId9" imgW="2959100" imgH="457200" progId="Equation.3">
                <p:embed/>
              </p:oleObj>
            </a:graphicData>
          </a:graphic>
        </p:graphicFrame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20</Words>
  <Application>Microsoft Macintosh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Equation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Steve Guimond</dc:creator>
  <cp:lastModifiedBy>Steve Guimond</cp:lastModifiedBy>
  <cp:revision>30</cp:revision>
  <dcterms:created xsi:type="dcterms:W3CDTF">2011-02-15T23:18:11Z</dcterms:created>
  <dcterms:modified xsi:type="dcterms:W3CDTF">2011-02-15T23:21:56Z</dcterms:modified>
</cp:coreProperties>
</file>